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8" r:id="rId3"/>
    <p:sldId id="269" r:id="rId4"/>
    <p:sldId id="270" r:id="rId5"/>
    <p:sldId id="271" r:id="rId6"/>
    <p:sldId id="272" r:id="rId7"/>
    <p:sldId id="273" r:id="rId8"/>
    <p:sldId id="276" r:id="rId9"/>
    <p:sldId id="274"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FF"/>
    <a:srgbClr val="FF9BFF"/>
    <a:srgbClr val="FF66FF"/>
    <a:srgbClr val="7FF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8673-8B7F-DBB0-3C24-4237013A11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0E2C4B-3B6C-870E-168A-72DEAD663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E1A10F-49F0-AB96-6E30-F68C0B99B24B}"/>
              </a:ext>
            </a:extLst>
          </p:cNvPr>
          <p:cNvSpPr>
            <a:spLocks noGrp="1"/>
          </p:cNvSpPr>
          <p:nvPr>
            <p:ph type="dt" sz="half" idx="10"/>
          </p:nvPr>
        </p:nvSpPr>
        <p:spPr/>
        <p:txBody>
          <a:bodyPr/>
          <a:lstStyle/>
          <a:p>
            <a:fld id="{7DC56454-1A06-4191-AE7C-CB4D9E3EDA43}" type="datetimeFigureOut">
              <a:rPr lang="en-GB" smtClean="0"/>
              <a:t>24/02/2023</a:t>
            </a:fld>
            <a:endParaRPr lang="en-GB"/>
          </a:p>
        </p:txBody>
      </p:sp>
      <p:sp>
        <p:nvSpPr>
          <p:cNvPr id="5" name="Footer Placeholder 4">
            <a:extLst>
              <a:ext uri="{FF2B5EF4-FFF2-40B4-BE49-F238E27FC236}">
                <a16:creationId xmlns:a16="http://schemas.microsoft.com/office/drawing/2014/main" id="{71EEE3CA-B4DC-B3EC-54CD-5C259623BC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07F163-C7B2-D66C-83E9-4A690A3880B5}"/>
              </a:ext>
            </a:extLst>
          </p:cNvPr>
          <p:cNvSpPr>
            <a:spLocks noGrp="1"/>
          </p:cNvSpPr>
          <p:nvPr>
            <p:ph type="sldNum" sz="quarter" idx="12"/>
          </p:nvPr>
        </p:nvSpPr>
        <p:spPr/>
        <p:txBody>
          <a:bodyPr/>
          <a:lstStyle/>
          <a:p>
            <a:fld id="{11725A19-BEE8-4A87-AA28-CD6CC4F92421}" type="slidenum">
              <a:rPr lang="en-GB" smtClean="0"/>
              <a:t>‹#›</a:t>
            </a:fld>
            <a:endParaRPr lang="en-GB"/>
          </a:p>
        </p:txBody>
      </p:sp>
    </p:spTree>
    <p:extLst>
      <p:ext uri="{BB962C8B-B14F-4D97-AF65-F5344CB8AC3E}">
        <p14:creationId xmlns:p14="http://schemas.microsoft.com/office/powerpoint/2010/main" val="97838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3558-C719-45EC-0047-6369942A73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3CADBE-8543-4D5F-CCEC-FA2F57A2D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357985-67F2-EF4B-D712-6698D031B0F1}"/>
              </a:ext>
            </a:extLst>
          </p:cNvPr>
          <p:cNvSpPr>
            <a:spLocks noGrp="1"/>
          </p:cNvSpPr>
          <p:nvPr>
            <p:ph type="dt" sz="half" idx="10"/>
          </p:nvPr>
        </p:nvSpPr>
        <p:spPr/>
        <p:txBody>
          <a:bodyPr/>
          <a:lstStyle/>
          <a:p>
            <a:fld id="{7DC56454-1A06-4191-AE7C-CB4D9E3EDA43}" type="datetimeFigureOut">
              <a:rPr lang="en-GB" smtClean="0"/>
              <a:t>24/02/2023</a:t>
            </a:fld>
            <a:endParaRPr lang="en-GB"/>
          </a:p>
        </p:txBody>
      </p:sp>
      <p:sp>
        <p:nvSpPr>
          <p:cNvPr id="5" name="Footer Placeholder 4">
            <a:extLst>
              <a:ext uri="{FF2B5EF4-FFF2-40B4-BE49-F238E27FC236}">
                <a16:creationId xmlns:a16="http://schemas.microsoft.com/office/drawing/2014/main" id="{BB73FC34-CD4D-731B-45F0-FBF82F35BA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D318E-D1EE-37C3-BCC2-6FB6CB26C7C8}"/>
              </a:ext>
            </a:extLst>
          </p:cNvPr>
          <p:cNvSpPr>
            <a:spLocks noGrp="1"/>
          </p:cNvSpPr>
          <p:nvPr>
            <p:ph type="sldNum" sz="quarter" idx="12"/>
          </p:nvPr>
        </p:nvSpPr>
        <p:spPr/>
        <p:txBody>
          <a:bodyPr/>
          <a:lstStyle/>
          <a:p>
            <a:fld id="{11725A19-BEE8-4A87-AA28-CD6CC4F92421}" type="slidenum">
              <a:rPr lang="en-GB" smtClean="0"/>
              <a:t>‹#›</a:t>
            </a:fld>
            <a:endParaRPr lang="en-GB"/>
          </a:p>
        </p:txBody>
      </p:sp>
    </p:spTree>
    <p:extLst>
      <p:ext uri="{BB962C8B-B14F-4D97-AF65-F5344CB8AC3E}">
        <p14:creationId xmlns:p14="http://schemas.microsoft.com/office/powerpoint/2010/main" val="417992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26C7DD-59A5-6E39-4760-D85DE0734E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B3C92B-FE88-A1C2-C8B7-930AF6FFF0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19036A-7693-8C3F-01B3-BA0BA0E85D0E}"/>
              </a:ext>
            </a:extLst>
          </p:cNvPr>
          <p:cNvSpPr>
            <a:spLocks noGrp="1"/>
          </p:cNvSpPr>
          <p:nvPr>
            <p:ph type="dt" sz="half" idx="10"/>
          </p:nvPr>
        </p:nvSpPr>
        <p:spPr/>
        <p:txBody>
          <a:bodyPr/>
          <a:lstStyle/>
          <a:p>
            <a:fld id="{7DC56454-1A06-4191-AE7C-CB4D9E3EDA43}" type="datetimeFigureOut">
              <a:rPr lang="en-GB" smtClean="0"/>
              <a:t>24/02/2023</a:t>
            </a:fld>
            <a:endParaRPr lang="en-GB"/>
          </a:p>
        </p:txBody>
      </p:sp>
      <p:sp>
        <p:nvSpPr>
          <p:cNvPr id="5" name="Footer Placeholder 4">
            <a:extLst>
              <a:ext uri="{FF2B5EF4-FFF2-40B4-BE49-F238E27FC236}">
                <a16:creationId xmlns:a16="http://schemas.microsoft.com/office/drawing/2014/main" id="{69392B5A-188D-4DC8-125C-F546887FA9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A2BA1-DB7B-AC2E-70AB-ECE2C1EB83E2}"/>
              </a:ext>
            </a:extLst>
          </p:cNvPr>
          <p:cNvSpPr>
            <a:spLocks noGrp="1"/>
          </p:cNvSpPr>
          <p:nvPr>
            <p:ph type="sldNum" sz="quarter" idx="12"/>
          </p:nvPr>
        </p:nvSpPr>
        <p:spPr/>
        <p:txBody>
          <a:bodyPr/>
          <a:lstStyle/>
          <a:p>
            <a:fld id="{11725A19-BEE8-4A87-AA28-CD6CC4F92421}" type="slidenum">
              <a:rPr lang="en-GB" smtClean="0"/>
              <a:t>‹#›</a:t>
            </a:fld>
            <a:endParaRPr lang="en-GB"/>
          </a:p>
        </p:txBody>
      </p:sp>
    </p:spTree>
    <p:extLst>
      <p:ext uri="{BB962C8B-B14F-4D97-AF65-F5344CB8AC3E}">
        <p14:creationId xmlns:p14="http://schemas.microsoft.com/office/powerpoint/2010/main" val="368779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BD6D-852A-2B3B-1C8C-BAD921CE2F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E33E09-44BB-9717-50D0-4F36B46A08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B558E3-472E-06C5-1D35-5055CB317750}"/>
              </a:ext>
            </a:extLst>
          </p:cNvPr>
          <p:cNvSpPr>
            <a:spLocks noGrp="1"/>
          </p:cNvSpPr>
          <p:nvPr>
            <p:ph type="dt" sz="half" idx="10"/>
          </p:nvPr>
        </p:nvSpPr>
        <p:spPr/>
        <p:txBody>
          <a:bodyPr/>
          <a:lstStyle/>
          <a:p>
            <a:fld id="{7DC56454-1A06-4191-AE7C-CB4D9E3EDA43}" type="datetimeFigureOut">
              <a:rPr lang="en-GB" smtClean="0"/>
              <a:t>24/02/2023</a:t>
            </a:fld>
            <a:endParaRPr lang="en-GB"/>
          </a:p>
        </p:txBody>
      </p:sp>
      <p:sp>
        <p:nvSpPr>
          <p:cNvPr id="5" name="Footer Placeholder 4">
            <a:extLst>
              <a:ext uri="{FF2B5EF4-FFF2-40B4-BE49-F238E27FC236}">
                <a16:creationId xmlns:a16="http://schemas.microsoft.com/office/drawing/2014/main" id="{119E121D-A4FB-39A9-E451-2DEDBF151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CE03C7-BF07-6BE6-A6F9-DDA36DB2353B}"/>
              </a:ext>
            </a:extLst>
          </p:cNvPr>
          <p:cNvSpPr>
            <a:spLocks noGrp="1"/>
          </p:cNvSpPr>
          <p:nvPr>
            <p:ph type="sldNum" sz="quarter" idx="12"/>
          </p:nvPr>
        </p:nvSpPr>
        <p:spPr/>
        <p:txBody>
          <a:bodyPr/>
          <a:lstStyle/>
          <a:p>
            <a:fld id="{11725A19-BEE8-4A87-AA28-CD6CC4F92421}" type="slidenum">
              <a:rPr lang="en-GB" smtClean="0"/>
              <a:t>‹#›</a:t>
            </a:fld>
            <a:endParaRPr lang="en-GB"/>
          </a:p>
        </p:txBody>
      </p:sp>
    </p:spTree>
    <p:extLst>
      <p:ext uri="{BB962C8B-B14F-4D97-AF65-F5344CB8AC3E}">
        <p14:creationId xmlns:p14="http://schemas.microsoft.com/office/powerpoint/2010/main" val="260420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83CD-FAEA-E669-AF15-CC09DE75A2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120014-569F-EC9A-DE24-41386F4C67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9F6A6B-4EAE-1D64-3F17-81BD09B35A6A}"/>
              </a:ext>
            </a:extLst>
          </p:cNvPr>
          <p:cNvSpPr>
            <a:spLocks noGrp="1"/>
          </p:cNvSpPr>
          <p:nvPr>
            <p:ph type="dt" sz="half" idx="10"/>
          </p:nvPr>
        </p:nvSpPr>
        <p:spPr/>
        <p:txBody>
          <a:bodyPr/>
          <a:lstStyle/>
          <a:p>
            <a:fld id="{7DC56454-1A06-4191-AE7C-CB4D9E3EDA43}" type="datetimeFigureOut">
              <a:rPr lang="en-GB" smtClean="0"/>
              <a:t>24/02/2023</a:t>
            </a:fld>
            <a:endParaRPr lang="en-GB"/>
          </a:p>
        </p:txBody>
      </p:sp>
      <p:sp>
        <p:nvSpPr>
          <p:cNvPr id="5" name="Footer Placeholder 4">
            <a:extLst>
              <a:ext uri="{FF2B5EF4-FFF2-40B4-BE49-F238E27FC236}">
                <a16:creationId xmlns:a16="http://schemas.microsoft.com/office/drawing/2014/main" id="{3B7EB9E9-2E4F-631C-2CF0-AD4B34539A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35ECD1-4ADD-2858-D7E7-B06043B692B7}"/>
              </a:ext>
            </a:extLst>
          </p:cNvPr>
          <p:cNvSpPr>
            <a:spLocks noGrp="1"/>
          </p:cNvSpPr>
          <p:nvPr>
            <p:ph type="sldNum" sz="quarter" idx="12"/>
          </p:nvPr>
        </p:nvSpPr>
        <p:spPr/>
        <p:txBody>
          <a:bodyPr/>
          <a:lstStyle/>
          <a:p>
            <a:fld id="{11725A19-BEE8-4A87-AA28-CD6CC4F92421}" type="slidenum">
              <a:rPr lang="en-GB" smtClean="0"/>
              <a:t>‹#›</a:t>
            </a:fld>
            <a:endParaRPr lang="en-GB"/>
          </a:p>
        </p:txBody>
      </p:sp>
    </p:spTree>
    <p:extLst>
      <p:ext uri="{BB962C8B-B14F-4D97-AF65-F5344CB8AC3E}">
        <p14:creationId xmlns:p14="http://schemas.microsoft.com/office/powerpoint/2010/main" val="426869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9B99-9478-944B-C08E-55DD77DC4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9E1E5F-CCF3-4ABA-1CD3-FB00AA3AB7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9DF682-48DF-E5F9-4018-BA83C81AA1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E2A441-3DBB-4530-DFB7-037F0D90F84C}"/>
              </a:ext>
            </a:extLst>
          </p:cNvPr>
          <p:cNvSpPr>
            <a:spLocks noGrp="1"/>
          </p:cNvSpPr>
          <p:nvPr>
            <p:ph type="dt" sz="half" idx="10"/>
          </p:nvPr>
        </p:nvSpPr>
        <p:spPr/>
        <p:txBody>
          <a:bodyPr/>
          <a:lstStyle/>
          <a:p>
            <a:fld id="{7DC56454-1A06-4191-AE7C-CB4D9E3EDA43}" type="datetimeFigureOut">
              <a:rPr lang="en-GB" smtClean="0"/>
              <a:t>24/02/2023</a:t>
            </a:fld>
            <a:endParaRPr lang="en-GB"/>
          </a:p>
        </p:txBody>
      </p:sp>
      <p:sp>
        <p:nvSpPr>
          <p:cNvPr id="6" name="Footer Placeholder 5">
            <a:extLst>
              <a:ext uri="{FF2B5EF4-FFF2-40B4-BE49-F238E27FC236}">
                <a16:creationId xmlns:a16="http://schemas.microsoft.com/office/drawing/2014/main" id="{4C2B9654-7091-75F6-E732-E027DB6F0D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41A702-FD8D-766C-51F2-23AFE48E4384}"/>
              </a:ext>
            </a:extLst>
          </p:cNvPr>
          <p:cNvSpPr>
            <a:spLocks noGrp="1"/>
          </p:cNvSpPr>
          <p:nvPr>
            <p:ph type="sldNum" sz="quarter" idx="12"/>
          </p:nvPr>
        </p:nvSpPr>
        <p:spPr/>
        <p:txBody>
          <a:bodyPr/>
          <a:lstStyle/>
          <a:p>
            <a:fld id="{11725A19-BEE8-4A87-AA28-CD6CC4F92421}" type="slidenum">
              <a:rPr lang="en-GB" smtClean="0"/>
              <a:t>‹#›</a:t>
            </a:fld>
            <a:endParaRPr lang="en-GB"/>
          </a:p>
        </p:txBody>
      </p:sp>
    </p:spTree>
    <p:extLst>
      <p:ext uri="{BB962C8B-B14F-4D97-AF65-F5344CB8AC3E}">
        <p14:creationId xmlns:p14="http://schemas.microsoft.com/office/powerpoint/2010/main" val="146681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2691-30AB-6CAC-463A-C5261DCF64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E2CD68-9541-8981-D7B9-65681CCC2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D9C494-9B10-02EE-6EB3-667EC9F818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E618D6-2041-E72E-5E6B-0EB7317ED9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6FBC5-CC64-1546-36B8-3AB15C7C8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2F7C79-0507-1154-7555-CE608CCDAFDF}"/>
              </a:ext>
            </a:extLst>
          </p:cNvPr>
          <p:cNvSpPr>
            <a:spLocks noGrp="1"/>
          </p:cNvSpPr>
          <p:nvPr>
            <p:ph type="dt" sz="half" idx="10"/>
          </p:nvPr>
        </p:nvSpPr>
        <p:spPr/>
        <p:txBody>
          <a:bodyPr/>
          <a:lstStyle/>
          <a:p>
            <a:fld id="{7DC56454-1A06-4191-AE7C-CB4D9E3EDA43}" type="datetimeFigureOut">
              <a:rPr lang="en-GB" smtClean="0"/>
              <a:t>24/02/2023</a:t>
            </a:fld>
            <a:endParaRPr lang="en-GB"/>
          </a:p>
        </p:txBody>
      </p:sp>
      <p:sp>
        <p:nvSpPr>
          <p:cNvPr id="8" name="Footer Placeholder 7">
            <a:extLst>
              <a:ext uri="{FF2B5EF4-FFF2-40B4-BE49-F238E27FC236}">
                <a16:creationId xmlns:a16="http://schemas.microsoft.com/office/drawing/2014/main" id="{35D656CA-652F-968A-1310-1B1BF3135B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4584D7-E5A7-E138-2EE3-6DBC65CFBC51}"/>
              </a:ext>
            </a:extLst>
          </p:cNvPr>
          <p:cNvSpPr>
            <a:spLocks noGrp="1"/>
          </p:cNvSpPr>
          <p:nvPr>
            <p:ph type="sldNum" sz="quarter" idx="12"/>
          </p:nvPr>
        </p:nvSpPr>
        <p:spPr/>
        <p:txBody>
          <a:bodyPr/>
          <a:lstStyle/>
          <a:p>
            <a:fld id="{11725A19-BEE8-4A87-AA28-CD6CC4F92421}" type="slidenum">
              <a:rPr lang="en-GB" smtClean="0"/>
              <a:t>‹#›</a:t>
            </a:fld>
            <a:endParaRPr lang="en-GB"/>
          </a:p>
        </p:txBody>
      </p:sp>
    </p:spTree>
    <p:extLst>
      <p:ext uri="{BB962C8B-B14F-4D97-AF65-F5344CB8AC3E}">
        <p14:creationId xmlns:p14="http://schemas.microsoft.com/office/powerpoint/2010/main" val="389219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90C7-8D1A-8211-2816-B98211E94D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C91410-4883-36FD-E00F-16546031E397}"/>
              </a:ext>
            </a:extLst>
          </p:cNvPr>
          <p:cNvSpPr>
            <a:spLocks noGrp="1"/>
          </p:cNvSpPr>
          <p:nvPr>
            <p:ph type="dt" sz="half" idx="10"/>
          </p:nvPr>
        </p:nvSpPr>
        <p:spPr/>
        <p:txBody>
          <a:bodyPr/>
          <a:lstStyle/>
          <a:p>
            <a:fld id="{7DC56454-1A06-4191-AE7C-CB4D9E3EDA43}" type="datetimeFigureOut">
              <a:rPr lang="en-GB" smtClean="0"/>
              <a:t>24/02/2023</a:t>
            </a:fld>
            <a:endParaRPr lang="en-GB"/>
          </a:p>
        </p:txBody>
      </p:sp>
      <p:sp>
        <p:nvSpPr>
          <p:cNvPr id="4" name="Footer Placeholder 3">
            <a:extLst>
              <a:ext uri="{FF2B5EF4-FFF2-40B4-BE49-F238E27FC236}">
                <a16:creationId xmlns:a16="http://schemas.microsoft.com/office/drawing/2014/main" id="{D30CE869-B7EB-ABD7-245E-616ED459E6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907072-89BA-1695-140C-50C9E35819FF}"/>
              </a:ext>
            </a:extLst>
          </p:cNvPr>
          <p:cNvSpPr>
            <a:spLocks noGrp="1"/>
          </p:cNvSpPr>
          <p:nvPr>
            <p:ph type="sldNum" sz="quarter" idx="12"/>
          </p:nvPr>
        </p:nvSpPr>
        <p:spPr/>
        <p:txBody>
          <a:bodyPr/>
          <a:lstStyle/>
          <a:p>
            <a:fld id="{11725A19-BEE8-4A87-AA28-CD6CC4F92421}" type="slidenum">
              <a:rPr lang="en-GB" smtClean="0"/>
              <a:t>‹#›</a:t>
            </a:fld>
            <a:endParaRPr lang="en-GB"/>
          </a:p>
        </p:txBody>
      </p:sp>
    </p:spTree>
    <p:extLst>
      <p:ext uri="{BB962C8B-B14F-4D97-AF65-F5344CB8AC3E}">
        <p14:creationId xmlns:p14="http://schemas.microsoft.com/office/powerpoint/2010/main" val="297030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7C689-A0D1-EEE6-7536-5D55990D5674}"/>
              </a:ext>
            </a:extLst>
          </p:cNvPr>
          <p:cNvSpPr>
            <a:spLocks noGrp="1"/>
          </p:cNvSpPr>
          <p:nvPr>
            <p:ph type="dt" sz="half" idx="10"/>
          </p:nvPr>
        </p:nvSpPr>
        <p:spPr/>
        <p:txBody>
          <a:bodyPr/>
          <a:lstStyle/>
          <a:p>
            <a:fld id="{7DC56454-1A06-4191-AE7C-CB4D9E3EDA43}" type="datetimeFigureOut">
              <a:rPr lang="en-GB" smtClean="0"/>
              <a:t>24/02/2023</a:t>
            </a:fld>
            <a:endParaRPr lang="en-GB"/>
          </a:p>
        </p:txBody>
      </p:sp>
      <p:sp>
        <p:nvSpPr>
          <p:cNvPr id="3" name="Footer Placeholder 2">
            <a:extLst>
              <a:ext uri="{FF2B5EF4-FFF2-40B4-BE49-F238E27FC236}">
                <a16:creationId xmlns:a16="http://schemas.microsoft.com/office/drawing/2014/main" id="{639B8EB9-2620-4BC4-1637-7C3CFA402D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7C7F74-0860-41B8-C422-64B7C27589BE}"/>
              </a:ext>
            </a:extLst>
          </p:cNvPr>
          <p:cNvSpPr>
            <a:spLocks noGrp="1"/>
          </p:cNvSpPr>
          <p:nvPr>
            <p:ph type="sldNum" sz="quarter" idx="12"/>
          </p:nvPr>
        </p:nvSpPr>
        <p:spPr/>
        <p:txBody>
          <a:bodyPr/>
          <a:lstStyle/>
          <a:p>
            <a:fld id="{11725A19-BEE8-4A87-AA28-CD6CC4F92421}" type="slidenum">
              <a:rPr lang="en-GB" smtClean="0"/>
              <a:t>‹#›</a:t>
            </a:fld>
            <a:endParaRPr lang="en-GB"/>
          </a:p>
        </p:txBody>
      </p:sp>
    </p:spTree>
    <p:extLst>
      <p:ext uri="{BB962C8B-B14F-4D97-AF65-F5344CB8AC3E}">
        <p14:creationId xmlns:p14="http://schemas.microsoft.com/office/powerpoint/2010/main" val="399054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BDA0-2010-AD69-C132-C7F3FAA9E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B09F1B-6EF1-7396-2578-247A302841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4B174D-42C0-0D7F-FF34-CB8908947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F268A-CD36-BAB9-3A28-019D2FA5243A}"/>
              </a:ext>
            </a:extLst>
          </p:cNvPr>
          <p:cNvSpPr>
            <a:spLocks noGrp="1"/>
          </p:cNvSpPr>
          <p:nvPr>
            <p:ph type="dt" sz="half" idx="10"/>
          </p:nvPr>
        </p:nvSpPr>
        <p:spPr/>
        <p:txBody>
          <a:bodyPr/>
          <a:lstStyle/>
          <a:p>
            <a:fld id="{7DC56454-1A06-4191-AE7C-CB4D9E3EDA43}" type="datetimeFigureOut">
              <a:rPr lang="en-GB" smtClean="0"/>
              <a:t>24/02/2023</a:t>
            </a:fld>
            <a:endParaRPr lang="en-GB"/>
          </a:p>
        </p:txBody>
      </p:sp>
      <p:sp>
        <p:nvSpPr>
          <p:cNvPr id="6" name="Footer Placeholder 5">
            <a:extLst>
              <a:ext uri="{FF2B5EF4-FFF2-40B4-BE49-F238E27FC236}">
                <a16:creationId xmlns:a16="http://schemas.microsoft.com/office/drawing/2014/main" id="{58BB39C2-1EC9-EB8D-2442-0476DFD783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B5ACCB-3F3F-0FBB-1A7A-F3FB9E3436FD}"/>
              </a:ext>
            </a:extLst>
          </p:cNvPr>
          <p:cNvSpPr>
            <a:spLocks noGrp="1"/>
          </p:cNvSpPr>
          <p:nvPr>
            <p:ph type="sldNum" sz="quarter" idx="12"/>
          </p:nvPr>
        </p:nvSpPr>
        <p:spPr/>
        <p:txBody>
          <a:bodyPr/>
          <a:lstStyle/>
          <a:p>
            <a:fld id="{11725A19-BEE8-4A87-AA28-CD6CC4F92421}" type="slidenum">
              <a:rPr lang="en-GB" smtClean="0"/>
              <a:t>‹#›</a:t>
            </a:fld>
            <a:endParaRPr lang="en-GB"/>
          </a:p>
        </p:txBody>
      </p:sp>
    </p:spTree>
    <p:extLst>
      <p:ext uri="{BB962C8B-B14F-4D97-AF65-F5344CB8AC3E}">
        <p14:creationId xmlns:p14="http://schemas.microsoft.com/office/powerpoint/2010/main" val="332564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37EC-C616-2EFA-9DF8-1BB7014D6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6DDD75-6C12-A5F8-9A63-8401C40A95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B44501-875A-E353-F611-C8461D4CB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AA97A-E33C-0595-5A34-3D00784CEC62}"/>
              </a:ext>
            </a:extLst>
          </p:cNvPr>
          <p:cNvSpPr>
            <a:spLocks noGrp="1"/>
          </p:cNvSpPr>
          <p:nvPr>
            <p:ph type="dt" sz="half" idx="10"/>
          </p:nvPr>
        </p:nvSpPr>
        <p:spPr/>
        <p:txBody>
          <a:bodyPr/>
          <a:lstStyle/>
          <a:p>
            <a:fld id="{7DC56454-1A06-4191-AE7C-CB4D9E3EDA43}" type="datetimeFigureOut">
              <a:rPr lang="en-GB" smtClean="0"/>
              <a:t>24/02/2023</a:t>
            </a:fld>
            <a:endParaRPr lang="en-GB"/>
          </a:p>
        </p:txBody>
      </p:sp>
      <p:sp>
        <p:nvSpPr>
          <p:cNvPr id="6" name="Footer Placeholder 5">
            <a:extLst>
              <a:ext uri="{FF2B5EF4-FFF2-40B4-BE49-F238E27FC236}">
                <a16:creationId xmlns:a16="http://schemas.microsoft.com/office/drawing/2014/main" id="{EC9FEBF7-7FE8-C979-0B28-7706CF032D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AED485-B146-88F6-9AE4-63567C050863}"/>
              </a:ext>
            </a:extLst>
          </p:cNvPr>
          <p:cNvSpPr>
            <a:spLocks noGrp="1"/>
          </p:cNvSpPr>
          <p:nvPr>
            <p:ph type="sldNum" sz="quarter" idx="12"/>
          </p:nvPr>
        </p:nvSpPr>
        <p:spPr/>
        <p:txBody>
          <a:bodyPr/>
          <a:lstStyle/>
          <a:p>
            <a:fld id="{11725A19-BEE8-4A87-AA28-CD6CC4F92421}" type="slidenum">
              <a:rPr lang="en-GB" smtClean="0"/>
              <a:t>‹#›</a:t>
            </a:fld>
            <a:endParaRPr lang="en-GB"/>
          </a:p>
        </p:txBody>
      </p:sp>
    </p:spTree>
    <p:extLst>
      <p:ext uri="{BB962C8B-B14F-4D97-AF65-F5344CB8AC3E}">
        <p14:creationId xmlns:p14="http://schemas.microsoft.com/office/powerpoint/2010/main" val="13976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6CBC7-43D4-B038-75AC-900218BA1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124133-C0B4-3F92-B3EE-76000141D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D29FE-70EB-235D-5AAF-999C8FB97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56454-1A06-4191-AE7C-CB4D9E3EDA43}" type="datetimeFigureOut">
              <a:rPr lang="en-GB" smtClean="0"/>
              <a:t>24/02/2023</a:t>
            </a:fld>
            <a:endParaRPr lang="en-GB"/>
          </a:p>
        </p:txBody>
      </p:sp>
      <p:sp>
        <p:nvSpPr>
          <p:cNvPr id="5" name="Footer Placeholder 4">
            <a:extLst>
              <a:ext uri="{FF2B5EF4-FFF2-40B4-BE49-F238E27FC236}">
                <a16:creationId xmlns:a16="http://schemas.microsoft.com/office/drawing/2014/main" id="{1AC47FCE-4D34-3C1F-FE7A-860C73729E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D641C5-BE11-1A33-6490-73F7E46F7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25A19-BEE8-4A87-AA28-CD6CC4F92421}" type="slidenum">
              <a:rPr lang="en-GB" smtClean="0"/>
              <a:t>‹#›</a:t>
            </a:fld>
            <a:endParaRPr lang="en-GB"/>
          </a:p>
        </p:txBody>
      </p:sp>
    </p:spTree>
    <p:extLst>
      <p:ext uri="{BB962C8B-B14F-4D97-AF65-F5344CB8AC3E}">
        <p14:creationId xmlns:p14="http://schemas.microsoft.com/office/powerpoint/2010/main" val="3282518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Heart's Invisible Furies: Amazon.co.uk: Boyne, John: 9781784161002:  Books">
            <a:extLst>
              <a:ext uri="{FF2B5EF4-FFF2-40B4-BE49-F238E27FC236}">
                <a16:creationId xmlns:a16="http://schemas.microsoft.com/office/drawing/2014/main" id="{19677BA4-ABD8-4F2D-8D79-B71520A89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313" y="1389669"/>
            <a:ext cx="2392376" cy="372147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Free icon &quot;Open book icon&quot;">
            <a:extLst>
              <a:ext uri="{FF2B5EF4-FFF2-40B4-BE49-F238E27FC236}">
                <a16:creationId xmlns:a16="http://schemas.microsoft.com/office/drawing/2014/main" id="{11036F40-7595-41FA-9197-928E4826E5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 t="13849" r="-4724" b="11977"/>
          <a:stretch/>
        </p:blipFill>
        <p:spPr bwMode="auto">
          <a:xfrm>
            <a:off x="467311" y="209741"/>
            <a:ext cx="9013645" cy="6392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E2F24C-930D-AFB5-4B3D-880D200D576C}"/>
              </a:ext>
            </a:extLst>
          </p:cNvPr>
          <p:cNvSpPr/>
          <p:nvPr/>
        </p:nvSpPr>
        <p:spPr>
          <a:xfrm>
            <a:off x="4974133" y="333613"/>
            <a:ext cx="3380588" cy="5833585"/>
          </a:xfrm>
          <a:custGeom>
            <a:avLst/>
            <a:gdLst>
              <a:gd name="connsiteX0" fmla="*/ 0 w 5151120"/>
              <a:gd name="connsiteY0" fmla="*/ 0 h 3749040"/>
              <a:gd name="connsiteX1" fmla="*/ 572347 w 5151120"/>
              <a:gd name="connsiteY1" fmla="*/ 0 h 3749040"/>
              <a:gd name="connsiteX2" fmla="*/ 1247716 w 5151120"/>
              <a:gd name="connsiteY2" fmla="*/ 0 h 3749040"/>
              <a:gd name="connsiteX3" fmla="*/ 1923085 w 5151120"/>
              <a:gd name="connsiteY3" fmla="*/ 0 h 3749040"/>
              <a:gd name="connsiteX4" fmla="*/ 2443920 w 5151120"/>
              <a:gd name="connsiteY4" fmla="*/ 0 h 3749040"/>
              <a:gd name="connsiteX5" fmla="*/ 2861733 w 5151120"/>
              <a:gd name="connsiteY5" fmla="*/ 0 h 3749040"/>
              <a:gd name="connsiteX6" fmla="*/ 3485591 w 5151120"/>
              <a:gd name="connsiteY6" fmla="*/ 0 h 3749040"/>
              <a:gd name="connsiteX7" fmla="*/ 3954915 w 5151120"/>
              <a:gd name="connsiteY7" fmla="*/ 0 h 3749040"/>
              <a:gd name="connsiteX8" fmla="*/ 4578773 w 5151120"/>
              <a:gd name="connsiteY8" fmla="*/ 0 h 3749040"/>
              <a:gd name="connsiteX9" fmla="*/ 5151120 w 5151120"/>
              <a:gd name="connsiteY9" fmla="*/ 0 h 3749040"/>
              <a:gd name="connsiteX10" fmla="*/ 5151120 w 5151120"/>
              <a:gd name="connsiteY10" fmla="*/ 535577 h 3749040"/>
              <a:gd name="connsiteX11" fmla="*/ 5151120 w 5151120"/>
              <a:gd name="connsiteY11" fmla="*/ 1146135 h 3749040"/>
              <a:gd name="connsiteX12" fmla="*/ 5151120 w 5151120"/>
              <a:gd name="connsiteY12" fmla="*/ 1681712 h 3749040"/>
              <a:gd name="connsiteX13" fmla="*/ 5151120 w 5151120"/>
              <a:gd name="connsiteY13" fmla="*/ 2142309 h 3749040"/>
              <a:gd name="connsiteX14" fmla="*/ 5151120 w 5151120"/>
              <a:gd name="connsiteY14" fmla="*/ 2752867 h 3749040"/>
              <a:gd name="connsiteX15" fmla="*/ 5151120 w 5151120"/>
              <a:gd name="connsiteY15" fmla="*/ 3288444 h 3749040"/>
              <a:gd name="connsiteX16" fmla="*/ 5151120 w 5151120"/>
              <a:gd name="connsiteY16" fmla="*/ 3749040 h 3749040"/>
              <a:gd name="connsiteX17" fmla="*/ 4733307 w 5151120"/>
              <a:gd name="connsiteY17" fmla="*/ 3749040 h 3749040"/>
              <a:gd name="connsiteX18" fmla="*/ 4109449 w 5151120"/>
              <a:gd name="connsiteY18" fmla="*/ 3749040 h 3749040"/>
              <a:gd name="connsiteX19" fmla="*/ 3537102 w 5151120"/>
              <a:gd name="connsiteY19" fmla="*/ 3749040 h 3749040"/>
              <a:gd name="connsiteX20" fmla="*/ 3119289 w 5151120"/>
              <a:gd name="connsiteY20" fmla="*/ 3749040 h 3749040"/>
              <a:gd name="connsiteX21" fmla="*/ 2701476 w 5151120"/>
              <a:gd name="connsiteY21" fmla="*/ 3749040 h 3749040"/>
              <a:gd name="connsiteX22" fmla="*/ 2026107 w 5151120"/>
              <a:gd name="connsiteY22" fmla="*/ 3749040 h 3749040"/>
              <a:gd name="connsiteX23" fmla="*/ 1453761 w 5151120"/>
              <a:gd name="connsiteY23" fmla="*/ 3749040 h 3749040"/>
              <a:gd name="connsiteX24" fmla="*/ 881414 w 5151120"/>
              <a:gd name="connsiteY24" fmla="*/ 3749040 h 3749040"/>
              <a:gd name="connsiteX25" fmla="*/ 0 w 5151120"/>
              <a:gd name="connsiteY25" fmla="*/ 3749040 h 3749040"/>
              <a:gd name="connsiteX26" fmla="*/ 0 w 5151120"/>
              <a:gd name="connsiteY26" fmla="*/ 3213463 h 3749040"/>
              <a:gd name="connsiteX27" fmla="*/ 0 w 5151120"/>
              <a:gd name="connsiteY27" fmla="*/ 2640395 h 3749040"/>
              <a:gd name="connsiteX28" fmla="*/ 0 w 5151120"/>
              <a:gd name="connsiteY28" fmla="*/ 2029837 h 3749040"/>
              <a:gd name="connsiteX29" fmla="*/ 0 w 5151120"/>
              <a:gd name="connsiteY29" fmla="*/ 1531751 h 3749040"/>
              <a:gd name="connsiteX30" fmla="*/ 0 w 5151120"/>
              <a:gd name="connsiteY30" fmla="*/ 1033664 h 3749040"/>
              <a:gd name="connsiteX31" fmla="*/ 0 w 5151120"/>
              <a:gd name="connsiteY31" fmla="*/ 610558 h 3749040"/>
              <a:gd name="connsiteX32" fmla="*/ 0 w 5151120"/>
              <a:gd name="connsiteY32"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51120" h="3749040" fill="none" extrusionOk="0">
                <a:moveTo>
                  <a:pt x="0" y="0"/>
                </a:moveTo>
                <a:cubicBezTo>
                  <a:pt x="267681" y="-35993"/>
                  <a:pt x="365693" y="35855"/>
                  <a:pt x="572347" y="0"/>
                </a:cubicBezTo>
                <a:cubicBezTo>
                  <a:pt x="779001" y="-35855"/>
                  <a:pt x="1094479" y="31786"/>
                  <a:pt x="1247716" y="0"/>
                </a:cubicBezTo>
                <a:cubicBezTo>
                  <a:pt x="1400953" y="-31786"/>
                  <a:pt x="1610120" y="4269"/>
                  <a:pt x="1923085" y="0"/>
                </a:cubicBezTo>
                <a:cubicBezTo>
                  <a:pt x="2236050" y="-4269"/>
                  <a:pt x="2196689" y="28607"/>
                  <a:pt x="2443920" y="0"/>
                </a:cubicBezTo>
                <a:cubicBezTo>
                  <a:pt x="2691151" y="-28607"/>
                  <a:pt x="2702466" y="4376"/>
                  <a:pt x="2861733" y="0"/>
                </a:cubicBezTo>
                <a:cubicBezTo>
                  <a:pt x="3021000" y="-4376"/>
                  <a:pt x="3298164" y="11292"/>
                  <a:pt x="3485591" y="0"/>
                </a:cubicBezTo>
                <a:cubicBezTo>
                  <a:pt x="3673018" y="-11292"/>
                  <a:pt x="3800761" y="9154"/>
                  <a:pt x="3954915" y="0"/>
                </a:cubicBezTo>
                <a:cubicBezTo>
                  <a:pt x="4109069" y="-9154"/>
                  <a:pt x="4424120" y="72741"/>
                  <a:pt x="4578773" y="0"/>
                </a:cubicBezTo>
                <a:cubicBezTo>
                  <a:pt x="4733426" y="-72741"/>
                  <a:pt x="4898086" y="37972"/>
                  <a:pt x="5151120" y="0"/>
                </a:cubicBezTo>
                <a:cubicBezTo>
                  <a:pt x="5197680" y="154712"/>
                  <a:pt x="5147240" y="389190"/>
                  <a:pt x="5151120" y="535577"/>
                </a:cubicBezTo>
                <a:cubicBezTo>
                  <a:pt x="5155000" y="681964"/>
                  <a:pt x="5146622" y="1010925"/>
                  <a:pt x="5151120" y="1146135"/>
                </a:cubicBezTo>
                <a:cubicBezTo>
                  <a:pt x="5155618" y="1281345"/>
                  <a:pt x="5111489" y="1565552"/>
                  <a:pt x="5151120" y="1681712"/>
                </a:cubicBezTo>
                <a:cubicBezTo>
                  <a:pt x="5190751" y="1797872"/>
                  <a:pt x="5129498" y="1912497"/>
                  <a:pt x="5151120" y="2142309"/>
                </a:cubicBezTo>
                <a:cubicBezTo>
                  <a:pt x="5172742" y="2372121"/>
                  <a:pt x="5143386" y="2551056"/>
                  <a:pt x="5151120" y="2752867"/>
                </a:cubicBezTo>
                <a:cubicBezTo>
                  <a:pt x="5158854" y="2954678"/>
                  <a:pt x="5098470" y="3070104"/>
                  <a:pt x="5151120" y="3288444"/>
                </a:cubicBezTo>
                <a:cubicBezTo>
                  <a:pt x="5203770" y="3506784"/>
                  <a:pt x="5115406" y="3646088"/>
                  <a:pt x="5151120" y="3749040"/>
                </a:cubicBezTo>
                <a:cubicBezTo>
                  <a:pt x="5055250" y="3773538"/>
                  <a:pt x="4933559" y="3744591"/>
                  <a:pt x="4733307" y="3749040"/>
                </a:cubicBezTo>
                <a:cubicBezTo>
                  <a:pt x="4533055" y="3753489"/>
                  <a:pt x="4305122" y="3733551"/>
                  <a:pt x="4109449" y="3749040"/>
                </a:cubicBezTo>
                <a:cubicBezTo>
                  <a:pt x="3913776" y="3764529"/>
                  <a:pt x="3740100" y="3743986"/>
                  <a:pt x="3537102" y="3749040"/>
                </a:cubicBezTo>
                <a:cubicBezTo>
                  <a:pt x="3334104" y="3754094"/>
                  <a:pt x="3202927" y="3719952"/>
                  <a:pt x="3119289" y="3749040"/>
                </a:cubicBezTo>
                <a:cubicBezTo>
                  <a:pt x="3035651" y="3778128"/>
                  <a:pt x="2892215" y="3708305"/>
                  <a:pt x="2701476" y="3749040"/>
                </a:cubicBezTo>
                <a:cubicBezTo>
                  <a:pt x="2510737" y="3789775"/>
                  <a:pt x="2182212" y="3726351"/>
                  <a:pt x="2026107" y="3749040"/>
                </a:cubicBezTo>
                <a:cubicBezTo>
                  <a:pt x="1870002" y="3771729"/>
                  <a:pt x="1723511" y="3742198"/>
                  <a:pt x="1453761" y="3749040"/>
                </a:cubicBezTo>
                <a:cubicBezTo>
                  <a:pt x="1184011" y="3755882"/>
                  <a:pt x="1131295" y="3727821"/>
                  <a:pt x="881414" y="3749040"/>
                </a:cubicBezTo>
                <a:cubicBezTo>
                  <a:pt x="631533" y="3770259"/>
                  <a:pt x="206115" y="3668297"/>
                  <a:pt x="0" y="3749040"/>
                </a:cubicBezTo>
                <a:cubicBezTo>
                  <a:pt x="-8873" y="3487567"/>
                  <a:pt x="23638" y="3335193"/>
                  <a:pt x="0" y="3213463"/>
                </a:cubicBezTo>
                <a:cubicBezTo>
                  <a:pt x="-23638" y="3091733"/>
                  <a:pt x="20787" y="2863284"/>
                  <a:pt x="0" y="2640395"/>
                </a:cubicBezTo>
                <a:cubicBezTo>
                  <a:pt x="-20787" y="2417506"/>
                  <a:pt x="40922" y="2269602"/>
                  <a:pt x="0" y="2029837"/>
                </a:cubicBezTo>
                <a:cubicBezTo>
                  <a:pt x="-40922" y="1790072"/>
                  <a:pt x="41845" y="1747464"/>
                  <a:pt x="0" y="1531751"/>
                </a:cubicBezTo>
                <a:cubicBezTo>
                  <a:pt x="-41845" y="1316038"/>
                  <a:pt x="52878" y="1253664"/>
                  <a:pt x="0" y="1033664"/>
                </a:cubicBezTo>
                <a:cubicBezTo>
                  <a:pt x="-52878" y="813664"/>
                  <a:pt x="49865" y="785131"/>
                  <a:pt x="0" y="610558"/>
                </a:cubicBezTo>
                <a:cubicBezTo>
                  <a:pt x="-49865" y="435985"/>
                  <a:pt x="8855" y="148022"/>
                  <a:pt x="0" y="0"/>
                </a:cubicBezTo>
                <a:close/>
              </a:path>
              <a:path w="5151120" h="3749040" stroke="0" extrusionOk="0">
                <a:moveTo>
                  <a:pt x="0" y="0"/>
                </a:moveTo>
                <a:cubicBezTo>
                  <a:pt x="305704" y="-12109"/>
                  <a:pt x="371280" y="44525"/>
                  <a:pt x="623858" y="0"/>
                </a:cubicBezTo>
                <a:cubicBezTo>
                  <a:pt x="876436" y="-44525"/>
                  <a:pt x="906713" y="40952"/>
                  <a:pt x="1041671" y="0"/>
                </a:cubicBezTo>
                <a:cubicBezTo>
                  <a:pt x="1176629" y="-40952"/>
                  <a:pt x="1322427" y="55328"/>
                  <a:pt x="1510995" y="0"/>
                </a:cubicBezTo>
                <a:cubicBezTo>
                  <a:pt x="1699563" y="-55328"/>
                  <a:pt x="1744751" y="45457"/>
                  <a:pt x="1928808" y="0"/>
                </a:cubicBezTo>
                <a:cubicBezTo>
                  <a:pt x="2112865" y="-45457"/>
                  <a:pt x="2201708" y="23575"/>
                  <a:pt x="2449644" y="0"/>
                </a:cubicBezTo>
                <a:cubicBezTo>
                  <a:pt x="2697580" y="-23575"/>
                  <a:pt x="2790282" y="56690"/>
                  <a:pt x="2970479" y="0"/>
                </a:cubicBezTo>
                <a:cubicBezTo>
                  <a:pt x="3150677" y="-56690"/>
                  <a:pt x="3391553" y="17918"/>
                  <a:pt x="3594337" y="0"/>
                </a:cubicBezTo>
                <a:cubicBezTo>
                  <a:pt x="3797121" y="-17918"/>
                  <a:pt x="3913319" y="2514"/>
                  <a:pt x="4166684" y="0"/>
                </a:cubicBezTo>
                <a:cubicBezTo>
                  <a:pt x="4420049" y="-2514"/>
                  <a:pt x="4812469" y="29631"/>
                  <a:pt x="5151120" y="0"/>
                </a:cubicBezTo>
                <a:cubicBezTo>
                  <a:pt x="5185240" y="164850"/>
                  <a:pt x="5127819" y="251624"/>
                  <a:pt x="5151120" y="460596"/>
                </a:cubicBezTo>
                <a:cubicBezTo>
                  <a:pt x="5174421" y="669568"/>
                  <a:pt x="5131084" y="708098"/>
                  <a:pt x="5151120" y="883702"/>
                </a:cubicBezTo>
                <a:cubicBezTo>
                  <a:pt x="5171156" y="1059306"/>
                  <a:pt x="5107689" y="1220088"/>
                  <a:pt x="5151120" y="1456770"/>
                </a:cubicBezTo>
                <a:cubicBezTo>
                  <a:pt x="5194551" y="1693452"/>
                  <a:pt x="5085084" y="1864454"/>
                  <a:pt x="5151120" y="2067328"/>
                </a:cubicBezTo>
                <a:cubicBezTo>
                  <a:pt x="5217156" y="2270202"/>
                  <a:pt x="5103848" y="2495052"/>
                  <a:pt x="5151120" y="2677886"/>
                </a:cubicBezTo>
                <a:cubicBezTo>
                  <a:pt x="5198392" y="2860720"/>
                  <a:pt x="5081288" y="3061984"/>
                  <a:pt x="5151120" y="3288444"/>
                </a:cubicBezTo>
                <a:cubicBezTo>
                  <a:pt x="5220952" y="3514904"/>
                  <a:pt x="5145940" y="3573433"/>
                  <a:pt x="5151120" y="3749040"/>
                </a:cubicBezTo>
                <a:cubicBezTo>
                  <a:pt x="5034556" y="3750703"/>
                  <a:pt x="4887115" y="3705739"/>
                  <a:pt x="4630285" y="3749040"/>
                </a:cubicBezTo>
                <a:cubicBezTo>
                  <a:pt x="4373456" y="3792341"/>
                  <a:pt x="4358022" y="3734374"/>
                  <a:pt x="4160960" y="3749040"/>
                </a:cubicBezTo>
                <a:cubicBezTo>
                  <a:pt x="3963899" y="3763706"/>
                  <a:pt x="3682841" y="3692650"/>
                  <a:pt x="3485591" y="3749040"/>
                </a:cubicBezTo>
                <a:cubicBezTo>
                  <a:pt x="3288341" y="3805430"/>
                  <a:pt x="3116892" y="3714371"/>
                  <a:pt x="2913245" y="3749040"/>
                </a:cubicBezTo>
                <a:cubicBezTo>
                  <a:pt x="2709598" y="3783709"/>
                  <a:pt x="2585423" y="3745105"/>
                  <a:pt x="2443920" y="3749040"/>
                </a:cubicBezTo>
                <a:cubicBezTo>
                  <a:pt x="2302418" y="3752975"/>
                  <a:pt x="2064264" y="3727992"/>
                  <a:pt x="1923085" y="3749040"/>
                </a:cubicBezTo>
                <a:cubicBezTo>
                  <a:pt x="1781906" y="3770088"/>
                  <a:pt x="1612663" y="3707059"/>
                  <a:pt x="1453761" y="3749040"/>
                </a:cubicBezTo>
                <a:cubicBezTo>
                  <a:pt x="1294859" y="3791021"/>
                  <a:pt x="1197974" y="3721523"/>
                  <a:pt x="984436" y="3749040"/>
                </a:cubicBezTo>
                <a:cubicBezTo>
                  <a:pt x="770898" y="3776557"/>
                  <a:pt x="369977" y="3680277"/>
                  <a:pt x="0" y="3749040"/>
                </a:cubicBezTo>
                <a:cubicBezTo>
                  <a:pt x="-66066" y="3571135"/>
                  <a:pt x="44966" y="3454051"/>
                  <a:pt x="0" y="3175972"/>
                </a:cubicBezTo>
                <a:cubicBezTo>
                  <a:pt x="-44966" y="2897893"/>
                  <a:pt x="23810" y="2844559"/>
                  <a:pt x="0" y="2677886"/>
                </a:cubicBezTo>
                <a:cubicBezTo>
                  <a:pt x="-23810" y="2511213"/>
                  <a:pt x="52527" y="2403986"/>
                  <a:pt x="0" y="2142309"/>
                </a:cubicBezTo>
                <a:cubicBezTo>
                  <a:pt x="-52527" y="1880632"/>
                  <a:pt x="30612" y="1743594"/>
                  <a:pt x="0" y="1569241"/>
                </a:cubicBezTo>
                <a:cubicBezTo>
                  <a:pt x="-30612" y="1394888"/>
                  <a:pt x="42197" y="1244792"/>
                  <a:pt x="0" y="996173"/>
                </a:cubicBezTo>
                <a:cubicBezTo>
                  <a:pt x="-42197" y="747554"/>
                  <a:pt x="65170" y="456752"/>
                  <a:pt x="0" y="0"/>
                </a:cubicBezTo>
                <a:close/>
              </a:path>
            </a:pathLst>
          </a:custGeom>
          <a:noFill/>
          <a:ln w="57150">
            <a:noFill/>
            <a:extLst>
              <a:ext uri="{C807C97D-BFC1-408E-A445-0C87EB9F89A2}">
                <ask:lineSketchStyleProps xmlns="" xmlns:ask="http://schemas.microsoft.com/office/drawing/2018/sketchyshapes" sd="380029515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odern Love" panose="04090805081005020601" pitchFamily="82" charset="0"/>
              </a:rPr>
              <a:t>Ms Keaveney</a:t>
            </a:r>
          </a:p>
          <a:p>
            <a:pPr algn="ctr"/>
            <a:r>
              <a:rPr lang="en-US" sz="2000" b="1" dirty="0">
                <a:solidFill>
                  <a:schemeClr val="tx1"/>
                </a:solidFill>
                <a:latin typeface="Modern Love" panose="04090805081005020601" pitchFamily="82" charset="0"/>
              </a:rPr>
              <a:t>H</a:t>
            </a:r>
            <a:r>
              <a:rPr lang="en-GB" sz="2000" b="1" dirty="0" err="1">
                <a:solidFill>
                  <a:schemeClr val="tx1"/>
                </a:solidFill>
                <a:latin typeface="Modern Love" panose="04090805081005020601" pitchFamily="82" charset="0"/>
              </a:rPr>
              <a:t>ead</a:t>
            </a:r>
            <a:r>
              <a:rPr lang="en-GB" sz="2000" b="1" dirty="0">
                <a:solidFill>
                  <a:schemeClr val="tx1"/>
                </a:solidFill>
                <a:latin typeface="Modern Love" panose="04090805081005020601" pitchFamily="82" charset="0"/>
              </a:rPr>
              <a:t> of English</a:t>
            </a:r>
          </a:p>
          <a:p>
            <a:pPr algn="ctr"/>
            <a:r>
              <a:rPr lang="en-GB" sz="1200" b="1" dirty="0">
                <a:solidFill>
                  <a:schemeClr val="tx1"/>
                </a:solidFill>
                <a:latin typeface="+mj-lt"/>
              </a:rPr>
              <a:t>University: </a:t>
            </a:r>
            <a:r>
              <a:rPr lang="en-GB" sz="1200" dirty="0">
                <a:solidFill>
                  <a:schemeClr val="tx1"/>
                </a:solidFill>
                <a:latin typeface="+mj-lt"/>
              </a:rPr>
              <a:t>English BA Hons (University of Nottingham)</a:t>
            </a:r>
          </a:p>
          <a:p>
            <a:pPr algn="ctr"/>
            <a:endParaRPr lang="en-GB" sz="1200" dirty="0">
              <a:solidFill>
                <a:schemeClr val="tx1"/>
              </a:solidFill>
              <a:latin typeface="+mj-lt"/>
            </a:endParaRPr>
          </a:p>
          <a:p>
            <a:pPr algn="ctr"/>
            <a:r>
              <a:rPr lang="en-GB" sz="1200" dirty="0">
                <a:solidFill>
                  <a:schemeClr val="tx1"/>
                </a:solidFill>
                <a:latin typeface="+mj-lt"/>
              </a:rPr>
              <a:t>MA – Educational Leadership (UCL)</a:t>
            </a:r>
          </a:p>
          <a:p>
            <a:pPr algn="ctr"/>
            <a:br>
              <a:rPr lang="en-US" sz="1200" dirty="0">
                <a:solidFill>
                  <a:schemeClr val="tx1"/>
                </a:solidFill>
                <a:latin typeface="+mj-lt"/>
              </a:rPr>
            </a:br>
            <a:r>
              <a:rPr lang="en-GB" sz="1200" b="1" dirty="0">
                <a:solidFill>
                  <a:schemeClr val="tx1"/>
                </a:solidFill>
                <a:latin typeface="+mj-lt"/>
              </a:rPr>
              <a:t>Favourite Book</a:t>
            </a:r>
            <a:r>
              <a:rPr lang="en-GB" sz="1200" dirty="0">
                <a:solidFill>
                  <a:schemeClr val="tx1"/>
                </a:solidFill>
                <a:latin typeface="+mj-lt"/>
              </a:rPr>
              <a:t>: </a:t>
            </a:r>
            <a:r>
              <a:rPr lang="en-GB" sz="1200" i="1" dirty="0">
                <a:solidFill>
                  <a:schemeClr val="tx1"/>
                </a:solidFill>
                <a:latin typeface="+mj-lt"/>
              </a:rPr>
              <a:t>The Heart’s Invisible Furies</a:t>
            </a:r>
            <a:r>
              <a:rPr lang="en-GB" sz="1200" dirty="0">
                <a:solidFill>
                  <a:schemeClr val="tx1"/>
                </a:solidFill>
                <a:latin typeface="+mj-lt"/>
              </a:rPr>
              <a:t>, John Boyne</a:t>
            </a:r>
          </a:p>
          <a:p>
            <a:pPr algn="ctr"/>
            <a:br>
              <a:rPr lang="en-US" sz="1200" dirty="0">
                <a:solidFill>
                  <a:schemeClr val="tx1"/>
                </a:solidFill>
                <a:latin typeface="+mj-lt"/>
              </a:rPr>
            </a:br>
            <a:r>
              <a:rPr lang="en-GB" sz="1200" b="1" dirty="0">
                <a:solidFill>
                  <a:schemeClr val="tx1"/>
                </a:solidFill>
                <a:latin typeface="+mj-lt"/>
              </a:rPr>
              <a:t>Why</a:t>
            </a:r>
            <a:r>
              <a:rPr lang="en-GB" sz="1200" dirty="0">
                <a:solidFill>
                  <a:schemeClr val="tx1"/>
                </a:solidFill>
                <a:latin typeface="+mj-lt"/>
              </a:rPr>
              <a:t>?: Set in a</a:t>
            </a:r>
            <a:r>
              <a:rPr lang="en-US" sz="1200" dirty="0">
                <a:solidFill>
                  <a:schemeClr val="tx1"/>
                </a:solidFill>
                <a:latin typeface="+mj-lt"/>
              </a:rPr>
              <a:t> small west Cork village of </a:t>
            </a:r>
            <a:r>
              <a:rPr lang="en-US" sz="1200" dirty="0" err="1">
                <a:solidFill>
                  <a:schemeClr val="tx1"/>
                </a:solidFill>
                <a:latin typeface="+mj-lt"/>
              </a:rPr>
              <a:t>Goleen</a:t>
            </a:r>
            <a:r>
              <a:rPr lang="en-US" sz="1200" dirty="0">
                <a:solidFill>
                  <a:schemeClr val="tx1"/>
                </a:solidFill>
                <a:latin typeface="+mj-lt"/>
              </a:rPr>
              <a:t>, in 1945, 16 year old Catherine Coggin discovers she is pregnant. Catherine’s journey to Dublin and the adoption of her son, Cyril, is a heart-wrenching, hilarious and all-consuming story. Cyril, a boy who knows he is gay in a society that hates his sexuality, will take decades to unlearn a history of crippling guilt and shame, while at the same time truly weighing his own weaknesses. The book blazes with anger as it commemorates lives wrecked by social contempt and self‑loathing. I found myself looking forward to reading it when I came home from work – a book I think everyone should read!</a:t>
            </a:r>
            <a:endParaRPr lang="en-GB" sz="1400" dirty="0">
              <a:solidFill>
                <a:schemeClr val="tx1"/>
              </a:solidFill>
              <a:latin typeface="+mj-lt"/>
            </a:endParaRPr>
          </a:p>
        </p:txBody>
      </p:sp>
      <p:pic>
        <p:nvPicPr>
          <p:cNvPr id="5" name="Picture 4">
            <a:extLst>
              <a:ext uri="{FF2B5EF4-FFF2-40B4-BE49-F238E27FC236}">
                <a16:creationId xmlns:a16="http://schemas.microsoft.com/office/drawing/2014/main" id="{0B9D0AAD-C6DC-4E39-9D8C-681220372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6032"/>
            <a:ext cx="5312311" cy="5312311"/>
          </a:xfrm>
          <a:prstGeom prst="rect">
            <a:avLst/>
          </a:prstGeom>
        </p:spPr>
      </p:pic>
    </p:spTree>
    <p:extLst>
      <p:ext uri="{BB962C8B-B14F-4D97-AF65-F5344CB8AC3E}">
        <p14:creationId xmlns:p14="http://schemas.microsoft.com/office/powerpoint/2010/main" val="4118343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con &quot;Open book icon&quot;">
            <a:extLst>
              <a:ext uri="{FF2B5EF4-FFF2-40B4-BE49-F238E27FC236}">
                <a16:creationId xmlns:a16="http://schemas.microsoft.com/office/drawing/2014/main" id="{11036F40-7595-41FA-9197-928E4826E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 t="13849" r="-4724" b="11977"/>
          <a:stretch/>
        </p:blipFill>
        <p:spPr bwMode="auto">
          <a:xfrm>
            <a:off x="459760" y="232886"/>
            <a:ext cx="9013645" cy="6392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E2F24C-930D-AFB5-4B3D-880D200D576C}"/>
              </a:ext>
            </a:extLst>
          </p:cNvPr>
          <p:cNvSpPr/>
          <p:nvPr/>
        </p:nvSpPr>
        <p:spPr>
          <a:xfrm>
            <a:off x="5132476" y="1095470"/>
            <a:ext cx="3380588" cy="5833585"/>
          </a:xfrm>
          <a:custGeom>
            <a:avLst/>
            <a:gdLst>
              <a:gd name="connsiteX0" fmla="*/ 0 w 5151120"/>
              <a:gd name="connsiteY0" fmla="*/ 0 h 3749040"/>
              <a:gd name="connsiteX1" fmla="*/ 572347 w 5151120"/>
              <a:gd name="connsiteY1" fmla="*/ 0 h 3749040"/>
              <a:gd name="connsiteX2" fmla="*/ 1247716 w 5151120"/>
              <a:gd name="connsiteY2" fmla="*/ 0 h 3749040"/>
              <a:gd name="connsiteX3" fmla="*/ 1923085 w 5151120"/>
              <a:gd name="connsiteY3" fmla="*/ 0 h 3749040"/>
              <a:gd name="connsiteX4" fmla="*/ 2443920 w 5151120"/>
              <a:gd name="connsiteY4" fmla="*/ 0 h 3749040"/>
              <a:gd name="connsiteX5" fmla="*/ 2861733 w 5151120"/>
              <a:gd name="connsiteY5" fmla="*/ 0 h 3749040"/>
              <a:gd name="connsiteX6" fmla="*/ 3485591 w 5151120"/>
              <a:gd name="connsiteY6" fmla="*/ 0 h 3749040"/>
              <a:gd name="connsiteX7" fmla="*/ 3954915 w 5151120"/>
              <a:gd name="connsiteY7" fmla="*/ 0 h 3749040"/>
              <a:gd name="connsiteX8" fmla="*/ 4578773 w 5151120"/>
              <a:gd name="connsiteY8" fmla="*/ 0 h 3749040"/>
              <a:gd name="connsiteX9" fmla="*/ 5151120 w 5151120"/>
              <a:gd name="connsiteY9" fmla="*/ 0 h 3749040"/>
              <a:gd name="connsiteX10" fmla="*/ 5151120 w 5151120"/>
              <a:gd name="connsiteY10" fmla="*/ 535577 h 3749040"/>
              <a:gd name="connsiteX11" fmla="*/ 5151120 w 5151120"/>
              <a:gd name="connsiteY11" fmla="*/ 1146135 h 3749040"/>
              <a:gd name="connsiteX12" fmla="*/ 5151120 w 5151120"/>
              <a:gd name="connsiteY12" fmla="*/ 1681712 h 3749040"/>
              <a:gd name="connsiteX13" fmla="*/ 5151120 w 5151120"/>
              <a:gd name="connsiteY13" fmla="*/ 2142309 h 3749040"/>
              <a:gd name="connsiteX14" fmla="*/ 5151120 w 5151120"/>
              <a:gd name="connsiteY14" fmla="*/ 2752867 h 3749040"/>
              <a:gd name="connsiteX15" fmla="*/ 5151120 w 5151120"/>
              <a:gd name="connsiteY15" fmla="*/ 3288444 h 3749040"/>
              <a:gd name="connsiteX16" fmla="*/ 5151120 w 5151120"/>
              <a:gd name="connsiteY16" fmla="*/ 3749040 h 3749040"/>
              <a:gd name="connsiteX17" fmla="*/ 4733307 w 5151120"/>
              <a:gd name="connsiteY17" fmla="*/ 3749040 h 3749040"/>
              <a:gd name="connsiteX18" fmla="*/ 4109449 w 5151120"/>
              <a:gd name="connsiteY18" fmla="*/ 3749040 h 3749040"/>
              <a:gd name="connsiteX19" fmla="*/ 3537102 w 5151120"/>
              <a:gd name="connsiteY19" fmla="*/ 3749040 h 3749040"/>
              <a:gd name="connsiteX20" fmla="*/ 3119289 w 5151120"/>
              <a:gd name="connsiteY20" fmla="*/ 3749040 h 3749040"/>
              <a:gd name="connsiteX21" fmla="*/ 2701476 w 5151120"/>
              <a:gd name="connsiteY21" fmla="*/ 3749040 h 3749040"/>
              <a:gd name="connsiteX22" fmla="*/ 2026107 w 5151120"/>
              <a:gd name="connsiteY22" fmla="*/ 3749040 h 3749040"/>
              <a:gd name="connsiteX23" fmla="*/ 1453761 w 5151120"/>
              <a:gd name="connsiteY23" fmla="*/ 3749040 h 3749040"/>
              <a:gd name="connsiteX24" fmla="*/ 881414 w 5151120"/>
              <a:gd name="connsiteY24" fmla="*/ 3749040 h 3749040"/>
              <a:gd name="connsiteX25" fmla="*/ 0 w 5151120"/>
              <a:gd name="connsiteY25" fmla="*/ 3749040 h 3749040"/>
              <a:gd name="connsiteX26" fmla="*/ 0 w 5151120"/>
              <a:gd name="connsiteY26" fmla="*/ 3213463 h 3749040"/>
              <a:gd name="connsiteX27" fmla="*/ 0 w 5151120"/>
              <a:gd name="connsiteY27" fmla="*/ 2640395 h 3749040"/>
              <a:gd name="connsiteX28" fmla="*/ 0 w 5151120"/>
              <a:gd name="connsiteY28" fmla="*/ 2029837 h 3749040"/>
              <a:gd name="connsiteX29" fmla="*/ 0 w 5151120"/>
              <a:gd name="connsiteY29" fmla="*/ 1531751 h 3749040"/>
              <a:gd name="connsiteX30" fmla="*/ 0 w 5151120"/>
              <a:gd name="connsiteY30" fmla="*/ 1033664 h 3749040"/>
              <a:gd name="connsiteX31" fmla="*/ 0 w 5151120"/>
              <a:gd name="connsiteY31" fmla="*/ 610558 h 3749040"/>
              <a:gd name="connsiteX32" fmla="*/ 0 w 5151120"/>
              <a:gd name="connsiteY32"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51120" h="3749040" fill="none" extrusionOk="0">
                <a:moveTo>
                  <a:pt x="0" y="0"/>
                </a:moveTo>
                <a:cubicBezTo>
                  <a:pt x="267681" y="-35993"/>
                  <a:pt x="365693" y="35855"/>
                  <a:pt x="572347" y="0"/>
                </a:cubicBezTo>
                <a:cubicBezTo>
                  <a:pt x="779001" y="-35855"/>
                  <a:pt x="1094479" y="31786"/>
                  <a:pt x="1247716" y="0"/>
                </a:cubicBezTo>
                <a:cubicBezTo>
                  <a:pt x="1400953" y="-31786"/>
                  <a:pt x="1610120" y="4269"/>
                  <a:pt x="1923085" y="0"/>
                </a:cubicBezTo>
                <a:cubicBezTo>
                  <a:pt x="2236050" y="-4269"/>
                  <a:pt x="2196689" y="28607"/>
                  <a:pt x="2443920" y="0"/>
                </a:cubicBezTo>
                <a:cubicBezTo>
                  <a:pt x="2691151" y="-28607"/>
                  <a:pt x="2702466" y="4376"/>
                  <a:pt x="2861733" y="0"/>
                </a:cubicBezTo>
                <a:cubicBezTo>
                  <a:pt x="3021000" y="-4376"/>
                  <a:pt x="3298164" y="11292"/>
                  <a:pt x="3485591" y="0"/>
                </a:cubicBezTo>
                <a:cubicBezTo>
                  <a:pt x="3673018" y="-11292"/>
                  <a:pt x="3800761" y="9154"/>
                  <a:pt x="3954915" y="0"/>
                </a:cubicBezTo>
                <a:cubicBezTo>
                  <a:pt x="4109069" y="-9154"/>
                  <a:pt x="4424120" y="72741"/>
                  <a:pt x="4578773" y="0"/>
                </a:cubicBezTo>
                <a:cubicBezTo>
                  <a:pt x="4733426" y="-72741"/>
                  <a:pt x="4898086" y="37972"/>
                  <a:pt x="5151120" y="0"/>
                </a:cubicBezTo>
                <a:cubicBezTo>
                  <a:pt x="5197680" y="154712"/>
                  <a:pt x="5147240" y="389190"/>
                  <a:pt x="5151120" y="535577"/>
                </a:cubicBezTo>
                <a:cubicBezTo>
                  <a:pt x="5155000" y="681964"/>
                  <a:pt x="5146622" y="1010925"/>
                  <a:pt x="5151120" y="1146135"/>
                </a:cubicBezTo>
                <a:cubicBezTo>
                  <a:pt x="5155618" y="1281345"/>
                  <a:pt x="5111489" y="1565552"/>
                  <a:pt x="5151120" y="1681712"/>
                </a:cubicBezTo>
                <a:cubicBezTo>
                  <a:pt x="5190751" y="1797872"/>
                  <a:pt x="5129498" y="1912497"/>
                  <a:pt x="5151120" y="2142309"/>
                </a:cubicBezTo>
                <a:cubicBezTo>
                  <a:pt x="5172742" y="2372121"/>
                  <a:pt x="5143386" y="2551056"/>
                  <a:pt x="5151120" y="2752867"/>
                </a:cubicBezTo>
                <a:cubicBezTo>
                  <a:pt x="5158854" y="2954678"/>
                  <a:pt x="5098470" y="3070104"/>
                  <a:pt x="5151120" y="3288444"/>
                </a:cubicBezTo>
                <a:cubicBezTo>
                  <a:pt x="5203770" y="3506784"/>
                  <a:pt x="5115406" y="3646088"/>
                  <a:pt x="5151120" y="3749040"/>
                </a:cubicBezTo>
                <a:cubicBezTo>
                  <a:pt x="5055250" y="3773538"/>
                  <a:pt x="4933559" y="3744591"/>
                  <a:pt x="4733307" y="3749040"/>
                </a:cubicBezTo>
                <a:cubicBezTo>
                  <a:pt x="4533055" y="3753489"/>
                  <a:pt x="4305122" y="3733551"/>
                  <a:pt x="4109449" y="3749040"/>
                </a:cubicBezTo>
                <a:cubicBezTo>
                  <a:pt x="3913776" y="3764529"/>
                  <a:pt x="3740100" y="3743986"/>
                  <a:pt x="3537102" y="3749040"/>
                </a:cubicBezTo>
                <a:cubicBezTo>
                  <a:pt x="3334104" y="3754094"/>
                  <a:pt x="3202927" y="3719952"/>
                  <a:pt x="3119289" y="3749040"/>
                </a:cubicBezTo>
                <a:cubicBezTo>
                  <a:pt x="3035651" y="3778128"/>
                  <a:pt x="2892215" y="3708305"/>
                  <a:pt x="2701476" y="3749040"/>
                </a:cubicBezTo>
                <a:cubicBezTo>
                  <a:pt x="2510737" y="3789775"/>
                  <a:pt x="2182212" y="3726351"/>
                  <a:pt x="2026107" y="3749040"/>
                </a:cubicBezTo>
                <a:cubicBezTo>
                  <a:pt x="1870002" y="3771729"/>
                  <a:pt x="1723511" y="3742198"/>
                  <a:pt x="1453761" y="3749040"/>
                </a:cubicBezTo>
                <a:cubicBezTo>
                  <a:pt x="1184011" y="3755882"/>
                  <a:pt x="1131295" y="3727821"/>
                  <a:pt x="881414" y="3749040"/>
                </a:cubicBezTo>
                <a:cubicBezTo>
                  <a:pt x="631533" y="3770259"/>
                  <a:pt x="206115" y="3668297"/>
                  <a:pt x="0" y="3749040"/>
                </a:cubicBezTo>
                <a:cubicBezTo>
                  <a:pt x="-8873" y="3487567"/>
                  <a:pt x="23638" y="3335193"/>
                  <a:pt x="0" y="3213463"/>
                </a:cubicBezTo>
                <a:cubicBezTo>
                  <a:pt x="-23638" y="3091733"/>
                  <a:pt x="20787" y="2863284"/>
                  <a:pt x="0" y="2640395"/>
                </a:cubicBezTo>
                <a:cubicBezTo>
                  <a:pt x="-20787" y="2417506"/>
                  <a:pt x="40922" y="2269602"/>
                  <a:pt x="0" y="2029837"/>
                </a:cubicBezTo>
                <a:cubicBezTo>
                  <a:pt x="-40922" y="1790072"/>
                  <a:pt x="41845" y="1747464"/>
                  <a:pt x="0" y="1531751"/>
                </a:cubicBezTo>
                <a:cubicBezTo>
                  <a:pt x="-41845" y="1316038"/>
                  <a:pt x="52878" y="1253664"/>
                  <a:pt x="0" y="1033664"/>
                </a:cubicBezTo>
                <a:cubicBezTo>
                  <a:pt x="-52878" y="813664"/>
                  <a:pt x="49865" y="785131"/>
                  <a:pt x="0" y="610558"/>
                </a:cubicBezTo>
                <a:cubicBezTo>
                  <a:pt x="-49865" y="435985"/>
                  <a:pt x="8855" y="148022"/>
                  <a:pt x="0" y="0"/>
                </a:cubicBezTo>
                <a:close/>
              </a:path>
              <a:path w="5151120" h="3749040" stroke="0" extrusionOk="0">
                <a:moveTo>
                  <a:pt x="0" y="0"/>
                </a:moveTo>
                <a:cubicBezTo>
                  <a:pt x="305704" y="-12109"/>
                  <a:pt x="371280" y="44525"/>
                  <a:pt x="623858" y="0"/>
                </a:cubicBezTo>
                <a:cubicBezTo>
                  <a:pt x="876436" y="-44525"/>
                  <a:pt x="906713" y="40952"/>
                  <a:pt x="1041671" y="0"/>
                </a:cubicBezTo>
                <a:cubicBezTo>
                  <a:pt x="1176629" y="-40952"/>
                  <a:pt x="1322427" y="55328"/>
                  <a:pt x="1510995" y="0"/>
                </a:cubicBezTo>
                <a:cubicBezTo>
                  <a:pt x="1699563" y="-55328"/>
                  <a:pt x="1744751" y="45457"/>
                  <a:pt x="1928808" y="0"/>
                </a:cubicBezTo>
                <a:cubicBezTo>
                  <a:pt x="2112865" y="-45457"/>
                  <a:pt x="2201708" y="23575"/>
                  <a:pt x="2449644" y="0"/>
                </a:cubicBezTo>
                <a:cubicBezTo>
                  <a:pt x="2697580" y="-23575"/>
                  <a:pt x="2790282" y="56690"/>
                  <a:pt x="2970479" y="0"/>
                </a:cubicBezTo>
                <a:cubicBezTo>
                  <a:pt x="3150677" y="-56690"/>
                  <a:pt x="3391553" y="17918"/>
                  <a:pt x="3594337" y="0"/>
                </a:cubicBezTo>
                <a:cubicBezTo>
                  <a:pt x="3797121" y="-17918"/>
                  <a:pt x="3913319" y="2514"/>
                  <a:pt x="4166684" y="0"/>
                </a:cubicBezTo>
                <a:cubicBezTo>
                  <a:pt x="4420049" y="-2514"/>
                  <a:pt x="4812469" y="29631"/>
                  <a:pt x="5151120" y="0"/>
                </a:cubicBezTo>
                <a:cubicBezTo>
                  <a:pt x="5185240" y="164850"/>
                  <a:pt x="5127819" y="251624"/>
                  <a:pt x="5151120" y="460596"/>
                </a:cubicBezTo>
                <a:cubicBezTo>
                  <a:pt x="5174421" y="669568"/>
                  <a:pt x="5131084" y="708098"/>
                  <a:pt x="5151120" y="883702"/>
                </a:cubicBezTo>
                <a:cubicBezTo>
                  <a:pt x="5171156" y="1059306"/>
                  <a:pt x="5107689" y="1220088"/>
                  <a:pt x="5151120" y="1456770"/>
                </a:cubicBezTo>
                <a:cubicBezTo>
                  <a:pt x="5194551" y="1693452"/>
                  <a:pt x="5085084" y="1864454"/>
                  <a:pt x="5151120" y="2067328"/>
                </a:cubicBezTo>
                <a:cubicBezTo>
                  <a:pt x="5217156" y="2270202"/>
                  <a:pt x="5103848" y="2495052"/>
                  <a:pt x="5151120" y="2677886"/>
                </a:cubicBezTo>
                <a:cubicBezTo>
                  <a:pt x="5198392" y="2860720"/>
                  <a:pt x="5081288" y="3061984"/>
                  <a:pt x="5151120" y="3288444"/>
                </a:cubicBezTo>
                <a:cubicBezTo>
                  <a:pt x="5220952" y="3514904"/>
                  <a:pt x="5145940" y="3573433"/>
                  <a:pt x="5151120" y="3749040"/>
                </a:cubicBezTo>
                <a:cubicBezTo>
                  <a:pt x="5034556" y="3750703"/>
                  <a:pt x="4887115" y="3705739"/>
                  <a:pt x="4630285" y="3749040"/>
                </a:cubicBezTo>
                <a:cubicBezTo>
                  <a:pt x="4373456" y="3792341"/>
                  <a:pt x="4358022" y="3734374"/>
                  <a:pt x="4160960" y="3749040"/>
                </a:cubicBezTo>
                <a:cubicBezTo>
                  <a:pt x="3963899" y="3763706"/>
                  <a:pt x="3682841" y="3692650"/>
                  <a:pt x="3485591" y="3749040"/>
                </a:cubicBezTo>
                <a:cubicBezTo>
                  <a:pt x="3288341" y="3805430"/>
                  <a:pt x="3116892" y="3714371"/>
                  <a:pt x="2913245" y="3749040"/>
                </a:cubicBezTo>
                <a:cubicBezTo>
                  <a:pt x="2709598" y="3783709"/>
                  <a:pt x="2585423" y="3745105"/>
                  <a:pt x="2443920" y="3749040"/>
                </a:cubicBezTo>
                <a:cubicBezTo>
                  <a:pt x="2302418" y="3752975"/>
                  <a:pt x="2064264" y="3727992"/>
                  <a:pt x="1923085" y="3749040"/>
                </a:cubicBezTo>
                <a:cubicBezTo>
                  <a:pt x="1781906" y="3770088"/>
                  <a:pt x="1612663" y="3707059"/>
                  <a:pt x="1453761" y="3749040"/>
                </a:cubicBezTo>
                <a:cubicBezTo>
                  <a:pt x="1294859" y="3791021"/>
                  <a:pt x="1197974" y="3721523"/>
                  <a:pt x="984436" y="3749040"/>
                </a:cubicBezTo>
                <a:cubicBezTo>
                  <a:pt x="770898" y="3776557"/>
                  <a:pt x="369977" y="3680277"/>
                  <a:pt x="0" y="3749040"/>
                </a:cubicBezTo>
                <a:cubicBezTo>
                  <a:pt x="-66066" y="3571135"/>
                  <a:pt x="44966" y="3454051"/>
                  <a:pt x="0" y="3175972"/>
                </a:cubicBezTo>
                <a:cubicBezTo>
                  <a:pt x="-44966" y="2897893"/>
                  <a:pt x="23810" y="2844559"/>
                  <a:pt x="0" y="2677886"/>
                </a:cubicBezTo>
                <a:cubicBezTo>
                  <a:pt x="-23810" y="2511213"/>
                  <a:pt x="52527" y="2403986"/>
                  <a:pt x="0" y="2142309"/>
                </a:cubicBezTo>
                <a:cubicBezTo>
                  <a:pt x="-52527" y="1880632"/>
                  <a:pt x="30612" y="1743594"/>
                  <a:pt x="0" y="1569241"/>
                </a:cubicBezTo>
                <a:cubicBezTo>
                  <a:pt x="-30612" y="1394888"/>
                  <a:pt x="42197" y="1244792"/>
                  <a:pt x="0" y="996173"/>
                </a:cubicBezTo>
                <a:cubicBezTo>
                  <a:pt x="-42197" y="747554"/>
                  <a:pt x="65170" y="456752"/>
                  <a:pt x="0" y="0"/>
                </a:cubicBezTo>
                <a:close/>
              </a:path>
            </a:pathLst>
          </a:custGeom>
          <a:noFill/>
          <a:ln w="57150">
            <a:noFill/>
            <a:extLst>
              <a:ext uri="{C807C97D-BFC1-408E-A445-0C87EB9F89A2}">
                <ask:lineSketchStyleProps xmlns="" xmlns:ask="http://schemas.microsoft.com/office/drawing/2018/sketchyshapes" sd="380029515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Modern Love" panose="04090805081005020601" pitchFamily="82" charset="0"/>
              </a:rPr>
              <a:t>Ms</a:t>
            </a:r>
            <a:r>
              <a:rPr lang="en-US" sz="2000" b="1" dirty="0">
                <a:solidFill>
                  <a:schemeClr val="tx1"/>
                </a:solidFill>
                <a:latin typeface="Modern Love" panose="04090805081005020601" pitchFamily="82" charset="0"/>
              </a:rPr>
              <a:t> Rahman</a:t>
            </a:r>
          </a:p>
          <a:p>
            <a:pPr algn="ctr"/>
            <a:r>
              <a:rPr lang="en-US" sz="2000" b="1" dirty="0">
                <a:solidFill>
                  <a:schemeClr val="tx1"/>
                </a:solidFill>
                <a:latin typeface="Modern Love" panose="04090805081005020601" pitchFamily="82" charset="0"/>
              </a:rPr>
              <a:t>2ic </a:t>
            </a:r>
            <a:r>
              <a:rPr lang="en-US" sz="2000" b="1" dirty="0" err="1">
                <a:solidFill>
                  <a:schemeClr val="tx1"/>
                </a:solidFill>
                <a:latin typeface="Modern Love" panose="04090805081005020601" pitchFamily="82" charset="0"/>
              </a:rPr>
              <a:t>Engish</a:t>
            </a:r>
            <a:endParaRPr lang="en-US" sz="2000" b="1" dirty="0">
              <a:solidFill>
                <a:schemeClr val="tx1"/>
              </a:solidFill>
              <a:latin typeface="Modern Love" panose="04090805081005020601" pitchFamily="82" charset="0"/>
            </a:endParaRPr>
          </a:p>
          <a:p>
            <a:pPr algn="ctr"/>
            <a:endParaRPr lang="en-US" sz="1400" b="1" dirty="0">
              <a:solidFill>
                <a:schemeClr val="tx1"/>
              </a:solidFill>
              <a:latin typeface="+mj-lt"/>
            </a:endParaRPr>
          </a:p>
          <a:p>
            <a:r>
              <a:rPr lang="en-US" sz="1200" b="1" dirty="0">
                <a:solidFill>
                  <a:schemeClr val="tx1"/>
                </a:solidFill>
                <a:latin typeface="+mj-lt"/>
              </a:rPr>
              <a:t>University</a:t>
            </a:r>
            <a:r>
              <a:rPr lang="en-US" sz="1200" dirty="0">
                <a:solidFill>
                  <a:schemeClr val="tx1"/>
                </a:solidFill>
                <a:latin typeface="+mj-lt"/>
              </a:rPr>
              <a:t>: English Ba Hons, UCL</a:t>
            </a:r>
          </a:p>
          <a:p>
            <a:endParaRPr lang="en-US" sz="1200" b="1" dirty="0">
              <a:solidFill>
                <a:schemeClr val="tx1"/>
              </a:solidFill>
              <a:latin typeface="+mj-lt"/>
            </a:endParaRPr>
          </a:p>
          <a:p>
            <a:r>
              <a:rPr lang="en-US" sz="1200" b="1" dirty="0" err="1">
                <a:solidFill>
                  <a:schemeClr val="tx1"/>
                </a:solidFill>
                <a:latin typeface="+mj-lt"/>
              </a:rPr>
              <a:t>Favourite</a:t>
            </a:r>
            <a:r>
              <a:rPr lang="en-US" sz="1200" b="1" dirty="0">
                <a:solidFill>
                  <a:schemeClr val="tx1"/>
                </a:solidFill>
                <a:latin typeface="+mj-lt"/>
              </a:rPr>
              <a:t> book: </a:t>
            </a:r>
            <a:r>
              <a:rPr lang="en-US" sz="1200" i="1" dirty="0">
                <a:solidFill>
                  <a:schemeClr val="tx1"/>
                </a:solidFill>
                <a:latin typeface="+mj-lt"/>
              </a:rPr>
              <a:t>Native Son </a:t>
            </a:r>
            <a:r>
              <a:rPr lang="en-US" sz="1200" dirty="0">
                <a:solidFill>
                  <a:schemeClr val="tx1"/>
                </a:solidFill>
                <a:latin typeface="+mj-lt"/>
              </a:rPr>
              <a:t>, Richard Wright</a:t>
            </a:r>
          </a:p>
          <a:p>
            <a:endParaRPr lang="en-US" sz="1200" b="1" dirty="0">
              <a:solidFill>
                <a:schemeClr val="tx1"/>
              </a:solidFill>
              <a:latin typeface="+mj-lt"/>
            </a:endParaRPr>
          </a:p>
          <a:p>
            <a:r>
              <a:rPr lang="en-US" sz="1200" b="1" dirty="0">
                <a:solidFill>
                  <a:schemeClr val="tx1"/>
                </a:solidFill>
                <a:latin typeface="+mj-lt"/>
              </a:rPr>
              <a:t>Why?: </a:t>
            </a:r>
            <a:r>
              <a:rPr lang="en-US" sz="1200" dirty="0">
                <a:solidFill>
                  <a:schemeClr val="tx1"/>
                </a:solidFill>
                <a:latin typeface="+mj-lt"/>
              </a:rPr>
              <a:t>It tells the story of 20-year-old Bigger Thomas, a black youth living in utter poverty in a poor area on Chicago's South Side in the 1930s. After he is accused of a terrible crime, questions about how much society makes an individual and vice versa comes into play. Why do I love this novel so much? Ideas about the duality of identity and the struggles of understanding who you are against stereotypes perpetuated by society resonated deeply with me when I read this. A must read for those who are looking for a dark and gritty read!</a:t>
            </a:r>
            <a:endParaRPr lang="en-US" sz="2000" dirty="0">
              <a:solidFill>
                <a:schemeClr val="tx1"/>
              </a:solidFill>
              <a:latin typeface="Modern Love" panose="04090805081005020601" pitchFamily="82" charset="0"/>
            </a:endParaRPr>
          </a:p>
          <a:p>
            <a:pPr algn="ctr"/>
            <a:endParaRPr lang="en-US" sz="2000" b="1" dirty="0">
              <a:solidFill>
                <a:schemeClr val="tx1"/>
              </a:solidFill>
              <a:latin typeface="Modern Love" panose="04090805081005020601" pitchFamily="82" charset="0"/>
            </a:endParaRPr>
          </a:p>
          <a:p>
            <a:pPr algn="ctr"/>
            <a:endParaRPr lang="en-US" sz="2000" b="1" dirty="0">
              <a:solidFill>
                <a:schemeClr val="tx1"/>
              </a:solidFill>
              <a:latin typeface="Modern Love" panose="04090805081005020601" pitchFamily="82" charset="0"/>
            </a:endParaRPr>
          </a:p>
          <a:p>
            <a:pPr algn="ctr"/>
            <a:endParaRPr lang="en-US" sz="2000" b="1" dirty="0">
              <a:solidFill>
                <a:schemeClr val="tx1"/>
              </a:solidFill>
              <a:latin typeface="Modern Love" panose="04090805081005020601" pitchFamily="82" charset="0"/>
            </a:endParaRPr>
          </a:p>
          <a:p>
            <a:pPr algn="ctr"/>
            <a:endParaRPr lang="en-GB" sz="1200" dirty="0">
              <a:solidFill>
                <a:schemeClr val="tx1"/>
              </a:solidFill>
              <a:latin typeface="+mj-lt"/>
            </a:endParaRPr>
          </a:p>
        </p:txBody>
      </p:sp>
      <p:sp>
        <p:nvSpPr>
          <p:cNvPr id="3" name="AutoShape 2" descr="https://mail.lgflmail.org/owa/service.svc/s/GetFileAttachment?id=AAMkADdiMjBiYjM4LWY0YmEtNDRkZS1iMDJhLTJiZTVlYTlmMDJiZQBGAAAAAADWD8xvR6k3TpaU351ThU1YBwBDalU3W2QgRYdNt87D5p5wAAAAAAEMAABDalU3W2QgRYdNt87D5p5wAAA%2FJPt%2FAAABEgAQAEm4%2FQauxpFLuwkVi9JbBgk%3D&amp;X-OWA-CANARY=UbpcldzkhEe4VgQ8yeIf9ZYrhHbJ1toI2MBp8JOc9_bO6H4MdonSI6-m67rsPwqopr9XxDYfhNA.">
            <a:extLst>
              <a:ext uri="{FF2B5EF4-FFF2-40B4-BE49-F238E27FC236}">
                <a16:creationId xmlns:a16="http://schemas.microsoft.com/office/drawing/2014/main" id="{76BEC27E-BD0F-4BA6-9160-53DCD494EB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https://mail.lgflmail.org/owa/service.svc/s/GetFileAttachment?id=AAMkADdiMjBiYjM4LWY0YmEtNDRkZS1iMDJhLTJiZTVlYTlmMDJiZQBGAAAAAADWD8xvR6k3TpaU351ThU1YBwBDalU3W2QgRYdNt87D5p5wAAAAAAEMAABDalU3W2QgRYdNt87D5p5wAAA%2FJPuJAAABEgAQAOyUO8o7MbZHsd%2FhrWE2hz0%3D&amp;isImagePreview=True&amp;X-OWA-CANARY=DLCpenBGiUmSTuA2M32ghtZ4BsjK1toIunZIVdzT8lV57gtZtm7OsbQVMGBj4Ap4bnYZphFDDRY.">
            <a:extLst>
              <a:ext uri="{FF2B5EF4-FFF2-40B4-BE49-F238E27FC236}">
                <a16:creationId xmlns:a16="http://schemas.microsoft.com/office/drawing/2014/main" id="{2E4EFDF6-294E-4595-BCDC-B89C90EC261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66" name="Picture 2" descr="9780060809775: Native Son - Wright, Richard: 0060809779 - AbeBooks">
            <a:extLst>
              <a:ext uri="{FF2B5EF4-FFF2-40B4-BE49-F238E27FC236}">
                <a16:creationId xmlns:a16="http://schemas.microsoft.com/office/drawing/2014/main" id="{FE4DB5AE-11FA-4957-8DC9-9912AB6B6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650" y="1428051"/>
            <a:ext cx="2771775" cy="47625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AutoShape 2" descr="https://mail.lgflmail.org/owa/service.svc/s/GetFileAttachment?id=AAMkADdiMjBiYjM4LWY0YmEtNDRkZS1iMDJhLTJiZTVlYTlmMDJiZQBGAAAAAADWD8xvR6k3TpaU351ThU1YBwBDalU3W2QgRYdNt87D5p5wAAAAAAEMAABDalU3W2QgRYdNt87D5p5wAAA%2FJgOvAAABEgAQALE4KmYcuotLrcRmguVe%2FVM%3D&amp;X-OWA-CANARY=V20cfIKiJEqdmdPTP54kaBpyHnp519oI3OvJzD5pBfxDdSCqM9yn2cjOslUFfi0qBnmLcT7_jeo.">
            <a:extLst>
              <a:ext uri="{FF2B5EF4-FFF2-40B4-BE49-F238E27FC236}">
                <a16:creationId xmlns:a16="http://schemas.microsoft.com/office/drawing/2014/main" id="{E493ECA1-23D0-4B12-980C-3256CB252DC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ECDED61E-E5F7-4CAB-B6FF-AB0C628A0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107" y="1004030"/>
            <a:ext cx="4298976" cy="4298976"/>
          </a:xfrm>
          <a:prstGeom prst="rect">
            <a:avLst/>
          </a:prstGeom>
        </p:spPr>
      </p:pic>
    </p:spTree>
    <p:extLst>
      <p:ext uri="{BB962C8B-B14F-4D97-AF65-F5344CB8AC3E}">
        <p14:creationId xmlns:p14="http://schemas.microsoft.com/office/powerpoint/2010/main" val="384945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con &quot;Open book icon&quot;">
            <a:extLst>
              <a:ext uri="{FF2B5EF4-FFF2-40B4-BE49-F238E27FC236}">
                <a16:creationId xmlns:a16="http://schemas.microsoft.com/office/drawing/2014/main" id="{11036F40-7595-41FA-9197-928E4826E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 t="13849" r="-4724" b="11977"/>
          <a:stretch/>
        </p:blipFill>
        <p:spPr bwMode="auto">
          <a:xfrm>
            <a:off x="467311" y="132158"/>
            <a:ext cx="9013645" cy="6392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E2F24C-930D-AFB5-4B3D-880D200D576C}"/>
              </a:ext>
            </a:extLst>
          </p:cNvPr>
          <p:cNvSpPr/>
          <p:nvPr/>
        </p:nvSpPr>
        <p:spPr>
          <a:xfrm>
            <a:off x="5068468" y="333615"/>
            <a:ext cx="3380588" cy="5833585"/>
          </a:xfrm>
          <a:custGeom>
            <a:avLst/>
            <a:gdLst>
              <a:gd name="connsiteX0" fmla="*/ 0 w 5151120"/>
              <a:gd name="connsiteY0" fmla="*/ 0 h 3749040"/>
              <a:gd name="connsiteX1" fmla="*/ 572347 w 5151120"/>
              <a:gd name="connsiteY1" fmla="*/ 0 h 3749040"/>
              <a:gd name="connsiteX2" fmla="*/ 1247716 w 5151120"/>
              <a:gd name="connsiteY2" fmla="*/ 0 h 3749040"/>
              <a:gd name="connsiteX3" fmla="*/ 1923085 w 5151120"/>
              <a:gd name="connsiteY3" fmla="*/ 0 h 3749040"/>
              <a:gd name="connsiteX4" fmla="*/ 2443920 w 5151120"/>
              <a:gd name="connsiteY4" fmla="*/ 0 h 3749040"/>
              <a:gd name="connsiteX5" fmla="*/ 2861733 w 5151120"/>
              <a:gd name="connsiteY5" fmla="*/ 0 h 3749040"/>
              <a:gd name="connsiteX6" fmla="*/ 3485591 w 5151120"/>
              <a:gd name="connsiteY6" fmla="*/ 0 h 3749040"/>
              <a:gd name="connsiteX7" fmla="*/ 3954915 w 5151120"/>
              <a:gd name="connsiteY7" fmla="*/ 0 h 3749040"/>
              <a:gd name="connsiteX8" fmla="*/ 4578773 w 5151120"/>
              <a:gd name="connsiteY8" fmla="*/ 0 h 3749040"/>
              <a:gd name="connsiteX9" fmla="*/ 5151120 w 5151120"/>
              <a:gd name="connsiteY9" fmla="*/ 0 h 3749040"/>
              <a:gd name="connsiteX10" fmla="*/ 5151120 w 5151120"/>
              <a:gd name="connsiteY10" fmla="*/ 535577 h 3749040"/>
              <a:gd name="connsiteX11" fmla="*/ 5151120 w 5151120"/>
              <a:gd name="connsiteY11" fmla="*/ 1146135 h 3749040"/>
              <a:gd name="connsiteX12" fmla="*/ 5151120 w 5151120"/>
              <a:gd name="connsiteY12" fmla="*/ 1681712 h 3749040"/>
              <a:gd name="connsiteX13" fmla="*/ 5151120 w 5151120"/>
              <a:gd name="connsiteY13" fmla="*/ 2142309 h 3749040"/>
              <a:gd name="connsiteX14" fmla="*/ 5151120 w 5151120"/>
              <a:gd name="connsiteY14" fmla="*/ 2752867 h 3749040"/>
              <a:gd name="connsiteX15" fmla="*/ 5151120 w 5151120"/>
              <a:gd name="connsiteY15" fmla="*/ 3288444 h 3749040"/>
              <a:gd name="connsiteX16" fmla="*/ 5151120 w 5151120"/>
              <a:gd name="connsiteY16" fmla="*/ 3749040 h 3749040"/>
              <a:gd name="connsiteX17" fmla="*/ 4733307 w 5151120"/>
              <a:gd name="connsiteY17" fmla="*/ 3749040 h 3749040"/>
              <a:gd name="connsiteX18" fmla="*/ 4109449 w 5151120"/>
              <a:gd name="connsiteY18" fmla="*/ 3749040 h 3749040"/>
              <a:gd name="connsiteX19" fmla="*/ 3537102 w 5151120"/>
              <a:gd name="connsiteY19" fmla="*/ 3749040 h 3749040"/>
              <a:gd name="connsiteX20" fmla="*/ 3119289 w 5151120"/>
              <a:gd name="connsiteY20" fmla="*/ 3749040 h 3749040"/>
              <a:gd name="connsiteX21" fmla="*/ 2701476 w 5151120"/>
              <a:gd name="connsiteY21" fmla="*/ 3749040 h 3749040"/>
              <a:gd name="connsiteX22" fmla="*/ 2026107 w 5151120"/>
              <a:gd name="connsiteY22" fmla="*/ 3749040 h 3749040"/>
              <a:gd name="connsiteX23" fmla="*/ 1453761 w 5151120"/>
              <a:gd name="connsiteY23" fmla="*/ 3749040 h 3749040"/>
              <a:gd name="connsiteX24" fmla="*/ 881414 w 5151120"/>
              <a:gd name="connsiteY24" fmla="*/ 3749040 h 3749040"/>
              <a:gd name="connsiteX25" fmla="*/ 0 w 5151120"/>
              <a:gd name="connsiteY25" fmla="*/ 3749040 h 3749040"/>
              <a:gd name="connsiteX26" fmla="*/ 0 w 5151120"/>
              <a:gd name="connsiteY26" fmla="*/ 3213463 h 3749040"/>
              <a:gd name="connsiteX27" fmla="*/ 0 w 5151120"/>
              <a:gd name="connsiteY27" fmla="*/ 2640395 h 3749040"/>
              <a:gd name="connsiteX28" fmla="*/ 0 w 5151120"/>
              <a:gd name="connsiteY28" fmla="*/ 2029837 h 3749040"/>
              <a:gd name="connsiteX29" fmla="*/ 0 w 5151120"/>
              <a:gd name="connsiteY29" fmla="*/ 1531751 h 3749040"/>
              <a:gd name="connsiteX30" fmla="*/ 0 w 5151120"/>
              <a:gd name="connsiteY30" fmla="*/ 1033664 h 3749040"/>
              <a:gd name="connsiteX31" fmla="*/ 0 w 5151120"/>
              <a:gd name="connsiteY31" fmla="*/ 610558 h 3749040"/>
              <a:gd name="connsiteX32" fmla="*/ 0 w 5151120"/>
              <a:gd name="connsiteY32"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51120" h="3749040" fill="none" extrusionOk="0">
                <a:moveTo>
                  <a:pt x="0" y="0"/>
                </a:moveTo>
                <a:cubicBezTo>
                  <a:pt x="267681" y="-35993"/>
                  <a:pt x="365693" y="35855"/>
                  <a:pt x="572347" y="0"/>
                </a:cubicBezTo>
                <a:cubicBezTo>
                  <a:pt x="779001" y="-35855"/>
                  <a:pt x="1094479" y="31786"/>
                  <a:pt x="1247716" y="0"/>
                </a:cubicBezTo>
                <a:cubicBezTo>
                  <a:pt x="1400953" y="-31786"/>
                  <a:pt x="1610120" y="4269"/>
                  <a:pt x="1923085" y="0"/>
                </a:cubicBezTo>
                <a:cubicBezTo>
                  <a:pt x="2236050" y="-4269"/>
                  <a:pt x="2196689" y="28607"/>
                  <a:pt x="2443920" y="0"/>
                </a:cubicBezTo>
                <a:cubicBezTo>
                  <a:pt x="2691151" y="-28607"/>
                  <a:pt x="2702466" y="4376"/>
                  <a:pt x="2861733" y="0"/>
                </a:cubicBezTo>
                <a:cubicBezTo>
                  <a:pt x="3021000" y="-4376"/>
                  <a:pt x="3298164" y="11292"/>
                  <a:pt x="3485591" y="0"/>
                </a:cubicBezTo>
                <a:cubicBezTo>
                  <a:pt x="3673018" y="-11292"/>
                  <a:pt x="3800761" y="9154"/>
                  <a:pt x="3954915" y="0"/>
                </a:cubicBezTo>
                <a:cubicBezTo>
                  <a:pt x="4109069" y="-9154"/>
                  <a:pt x="4424120" y="72741"/>
                  <a:pt x="4578773" y="0"/>
                </a:cubicBezTo>
                <a:cubicBezTo>
                  <a:pt x="4733426" y="-72741"/>
                  <a:pt x="4898086" y="37972"/>
                  <a:pt x="5151120" y="0"/>
                </a:cubicBezTo>
                <a:cubicBezTo>
                  <a:pt x="5197680" y="154712"/>
                  <a:pt x="5147240" y="389190"/>
                  <a:pt x="5151120" y="535577"/>
                </a:cubicBezTo>
                <a:cubicBezTo>
                  <a:pt x="5155000" y="681964"/>
                  <a:pt x="5146622" y="1010925"/>
                  <a:pt x="5151120" y="1146135"/>
                </a:cubicBezTo>
                <a:cubicBezTo>
                  <a:pt x="5155618" y="1281345"/>
                  <a:pt x="5111489" y="1565552"/>
                  <a:pt x="5151120" y="1681712"/>
                </a:cubicBezTo>
                <a:cubicBezTo>
                  <a:pt x="5190751" y="1797872"/>
                  <a:pt x="5129498" y="1912497"/>
                  <a:pt x="5151120" y="2142309"/>
                </a:cubicBezTo>
                <a:cubicBezTo>
                  <a:pt x="5172742" y="2372121"/>
                  <a:pt x="5143386" y="2551056"/>
                  <a:pt x="5151120" y="2752867"/>
                </a:cubicBezTo>
                <a:cubicBezTo>
                  <a:pt x="5158854" y="2954678"/>
                  <a:pt x="5098470" y="3070104"/>
                  <a:pt x="5151120" y="3288444"/>
                </a:cubicBezTo>
                <a:cubicBezTo>
                  <a:pt x="5203770" y="3506784"/>
                  <a:pt x="5115406" y="3646088"/>
                  <a:pt x="5151120" y="3749040"/>
                </a:cubicBezTo>
                <a:cubicBezTo>
                  <a:pt x="5055250" y="3773538"/>
                  <a:pt x="4933559" y="3744591"/>
                  <a:pt x="4733307" y="3749040"/>
                </a:cubicBezTo>
                <a:cubicBezTo>
                  <a:pt x="4533055" y="3753489"/>
                  <a:pt x="4305122" y="3733551"/>
                  <a:pt x="4109449" y="3749040"/>
                </a:cubicBezTo>
                <a:cubicBezTo>
                  <a:pt x="3913776" y="3764529"/>
                  <a:pt x="3740100" y="3743986"/>
                  <a:pt x="3537102" y="3749040"/>
                </a:cubicBezTo>
                <a:cubicBezTo>
                  <a:pt x="3334104" y="3754094"/>
                  <a:pt x="3202927" y="3719952"/>
                  <a:pt x="3119289" y="3749040"/>
                </a:cubicBezTo>
                <a:cubicBezTo>
                  <a:pt x="3035651" y="3778128"/>
                  <a:pt x="2892215" y="3708305"/>
                  <a:pt x="2701476" y="3749040"/>
                </a:cubicBezTo>
                <a:cubicBezTo>
                  <a:pt x="2510737" y="3789775"/>
                  <a:pt x="2182212" y="3726351"/>
                  <a:pt x="2026107" y="3749040"/>
                </a:cubicBezTo>
                <a:cubicBezTo>
                  <a:pt x="1870002" y="3771729"/>
                  <a:pt x="1723511" y="3742198"/>
                  <a:pt x="1453761" y="3749040"/>
                </a:cubicBezTo>
                <a:cubicBezTo>
                  <a:pt x="1184011" y="3755882"/>
                  <a:pt x="1131295" y="3727821"/>
                  <a:pt x="881414" y="3749040"/>
                </a:cubicBezTo>
                <a:cubicBezTo>
                  <a:pt x="631533" y="3770259"/>
                  <a:pt x="206115" y="3668297"/>
                  <a:pt x="0" y="3749040"/>
                </a:cubicBezTo>
                <a:cubicBezTo>
                  <a:pt x="-8873" y="3487567"/>
                  <a:pt x="23638" y="3335193"/>
                  <a:pt x="0" y="3213463"/>
                </a:cubicBezTo>
                <a:cubicBezTo>
                  <a:pt x="-23638" y="3091733"/>
                  <a:pt x="20787" y="2863284"/>
                  <a:pt x="0" y="2640395"/>
                </a:cubicBezTo>
                <a:cubicBezTo>
                  <a:pt x="-20787" y="2417506"/>
                  <a:pt x="40922" y="2269602"/>
                  <a:pt x="0" y="2029837"/>
                </a:cubicBezTo>
                <a:cubicBezTo>
                  <a:pt x="-40922" y="1790072"/>
                  <a:pt x="41845" y="1747464"/>
                  <a:pt x="0" y="1531751"/>
                </a:cubicBezTo>
                <a:cubicBezTo>
                  <a:pt x="-41845" y="1316038"/>
                  <a:pt x="52878" y="1253664"/>
                  <a:pt x="0" y="1033664"/>
                </a:cubicBezTo>
                <a:cubicBezTo>
                  <a:pt x="-52878" y="813664"/>
                  <a:pt x="49865" y="785131"/>
                  <a:pt x="0" y="610558"/>
                </a:cubicBezTo>
                <a:cubicBezTo>
                  <a:pt x="-49865" y="435985"/>
                  <a:pt x="8855" y="148022"/>
                  <a:pt x="0" y="0"/>
                </a:cubicBezTo>
                <a:close/>
              </a:path>
              <a:path w="5151120" h="3749040" stroke="0" extrusionOk="0">
                <a:moveTo>
                  <a:pt x="0" y="0"/>
                </a:moveTo>
                <a:cubicBezTo>
                  <a:pt x="305704" y="-12109"/>
                  <a:pt x="371280" y="44525"/>
                  <a:pt x="623858" y="0"/>
                </a:cubicBezTo>
                <a:cubicBezTo>
                  <a:pt x="876436" y="-44525"/>
                  <a:pt x="906713" y="40952"/>
                  <a:pt x="1041671" y="0"/>
                </a:cubicBezTo>
                <a:cubicBezTo>
                  <a:pt x="1176629" y="-40952"/>
                  <a:pt x="1322427" y="55328"/>
                  <a:pt x="1510995" y="0"/>
                </a:cubicBezTo>
                <a:cubicBezTo>
                  <a:pt x="1699563" y="-55328"/>
                  <a:pt x="1744751" y="45457"/>
                  <a:pt x="1928808" y="0"/>
                </a:cubicBezTo>
                <a:cubicBezTo>
                  <a:pt x="2112865" y="-45457"/>
                  <a:pt x="2201708" y="23575"/>
                  <a:pt x="2449644" y="0"/>
                </a:cubicBezTo>
                <a:cubicBezTo>
                  <a:pt x="2697580" y="-23575"/>
                  <a:pt x="2790282" y="56690"/>
                  <a:pt x="2970479" y="0"/>
                </a:cubicBezTo>
                <a:cubicBezTo>
                  <a:pt x="3150677" y="-56690"/>
                  <a:pt x="3391553" y="17918"/>
                  <a:pt x="3594337" y="0"/>
                </a:cubicBezTo>
                <a:cubicBezTo>
                  <a:pt x="3797121" y="-17918"/>
                  <a:pt x="3913319" y="2514"/>
                  <a:pt x="4166684" y="0"/>
                </a:cubicBezTo>
                <a:cubicBezTo>
                  <a:pt x="4420049" y="-2514"/>
                  <a:pt x="4812469" y="29631"/>
                  <a:pt x="5151120" y="0"/>
                </a:cubicBezTo>
                <a:cubicBezTo>
                  <a:pt x="5185240" y="164850"/>
                  <a:pt x="5127819" y="251624"/>
                  <a:pt x="5151120" y="460596"/>
                </a:cubicBezTo>
                <a:cubicBezTo>
                  <a:pt x="5174421" y="669568"/>
                  <a:pt x="5131084" y="708098"/>
                  <a:pt x="5151120" y="883702"/>
                </a:cubicBezTo>
                <a:cubicBezTo>
                  <a:pt x="5171156" y="1059306"/>
                  <a:pt x="5107689" y="1220088"/>
                  <a:pt x="5151120" y="1456770"/>
                </a:cubicBezTo>
                <a:cubicBezTo>
                  <a:pt x="5194551" y="1693452"/>
                  <a:pt x="5085084" y="1864454"/>
                  <a:pt x="5151120" y="2067328"/>
                </a:cubicBezTo>
                <a:cubicBezTo>
                  <a:pt x="5217156" y="2270202"/>
                  <a:pt x="5103848" y="2495052"/>
                  <a:pt x="5151120" y="2677886"/>
                </a:cubicBezTo>
                <a:cubicBezTo>
                  <a:pt x="5198392" y="2860720"/>
                  <a:pt x="5081288" y="3061984"/>
                  <a:pt x="5151120" y="3288444"/>
                </a:cubicBezTo>
                <a:cubicBezTo>
                  <a:pt x="5220952" y="3514904"/>
                  <a:pt x="5145940" y="3573433"/>
                  <a:pt x="5151120" y="3749040"/>
                </a:cubicBezTo>
                <a:cubicBezTo>
                  <a:pt x="5034556" y="3750703"/>
                  <a:pt x="4887115" y="3705739"/>
                  <a:pt x="4630285" y="3749040"/>
                </a:cubicBezTo>
                <a:cubicBezTo>
                  <a:pt x="4373456" y="3792341"/>
                  <a:pt x="4358022" y="3734374"/>
                  <a:pt x="4160960" y="3749040"/>
                </a:cubicBezTo>
                <a:cubicBezTo>
                  <a:pt x="3963899" y="3763706"/>
                  <a:pt x="3682841" y="3692650"/>
                  <a:pt x="3485591" y="3749040"/>
                </a:cubicBezTo>
                <a:cubicBezTo>
                  <a:pt x="3288341" y="3805430"/>
                  <a:pt x="3116892" y="3714371"/>
                  <a:pt x="2913245" y="3749040"/>
                </a:cubicBezTo>
                <a:cubicBezTo>
                  <a:pt x="2709598" y="3783709"/>
                  <a:pt x="2585423" y="3745105"/>
                  <a:pt x="2443920" y="3749040"/>
                </a:cubicBezTo>
                <a:cubicBezTo>
                  <a:pt x="2302418" y="3752975"/>
                  <a:pt x="2064264" y="3727992"/>
                  <a:pt x="1923085" y="3749040"/>
                </a:cubicBezTo>
                <a:cubicBezTo>
                  <a:pt x="1781906" y="3770088"/>
                  <a:pt x="1612663" y="3707059"/>
                  <a:pt x="1453761" y="3749040"/>
                </a:cubicBezTo>
                <a:cubicBezTo>
                  <a:pt x="1294859" y="3791021"/>
                  <a:pt x="1197974" y="3721523"/>
                  <a:pt x="984436" y="3749040"/>
                </a:cubicBezTo>
                <a:cubicBezTo>
                  <a:pt x="770898" y="3776557"/>
                  <a:pt x="369977" y="3680277"/>
                  <a:pt x="0" y="3749040"/>
                </a:cubicBezTo>
                <a:cubicBezTo>
                  <a:pt x="-66066" y="3571135"/>
                  <a:pt x="44966" y="3454051"/>
                  <a:pt x="0" y="3175972"/>
                </a:cubicBezTo>
                <a:cubicBezTo>
                  <a:pt x="-44966" y="2897893"/>
                  <a:pt x="23810" y="2844559"/>
                  <a:pt x="0" y="2677886"/>
                </a:cubicBezTo>
                <a:cubicBezTo>
                  <a:pt x="-23810" y="2511213"/>
                  <a:pt x="52527" y="2403986"/>
                  <a:pt x="0" y="2142309"/>
                </a:cubicBezTo>
                <a:cubicBezTo>
                  <a:pt x="-52527" y="1880632"/>
                  <a:pt x="30612" y="1743594"/>
                  <a:pt x="0" y="1569241"/>
                </a:cubicBezTo>
                <a:cubicBezTo>
                  <a:pt x="-30612" y="1394888"/>
                  <a:pt x="42197" y="1244792"/>
                  <a:pt x="0" y="996173"/>
                </a:cubicBezTo>
                <a:cubicBezTo>
                  <a:pt x="-42197" y="747554"/>
                  <a:pt x="65170" y="456752"/>
                  <a:pt x="0" y="0"/>
                </a:cubicBezTo>
                <a:close/>
              </a:path>
            </a:pathLst>
          </a:custGeom>
          <a:noFill/>
          <a:ln w="57150">
            <a:noFill/>
            <a:extLst>
              <a:ext uri="{C807C97D-BFC1-408E-A445-0C87EB9F89A2}">
                <ask:lineSketchStyleProps xmlns="" xmlns:ask="http://schemas.microsoft.com/office/drawing/2018/sketchyshapes" sd="380029515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Modern Love" panose="04090805081005020601" pitchFamily="82" charset="0"/>
              </a:rPr>
              <a:t>Mr</a:t>
            </a:r>
            <a:r>
              <a:rPr lang="en-US" sz="2000" b="1" dirty="0">
                <a:solidFill>
                  <a:schemeClr val="tx1"/>
                </a:solidFill>
                <a:latin typeface="Modern Love" panose="04090805081005020601" pitchFamily="82" charset="0"/>
              </a:rPr>
              <a:t> Ahmed</a:t>
            </a:r>
            <a:br>
              <a:rPr lang="en-US" sz="2000" b="1" dirty="0">
                <a:solidFill>
                  <a:schemeClr val="tx1"/>
                </a:solidFill>
                <a:latin typeface="Modern Love" panose="04090805081005020601" pitchFamily="82" charset="0"/>
              </a:rPr>
            </a:br>
            <a:r>
              <a:rPr lang="en-US" sz="2000" b="1" dirty="0">
                <a:solidFill>
                  <a:schemeClr val="tx1"/>
                </a:solidFill>
                <a:latin typeface="Modern Love" panose="04090805081005020601" pitchFamily="82" charset="0"/>
              </a:rPr>
              <a:t>English Teacher</a:t>
            </a:r>
          </a:p>
          <a:p>
            <a:pPr algn="ctr"/>
            <a:endParaRPr lang="en-US" sz="1200" b="1" dirty="0">
              <a:solidFill>
                <a:schemeClr val="tx1"/>
              </a:solidFill>
              <a:latin typeface="+mj-lt"/>
            </a:endParaRPr>
          </a:p>
          <a:p>
            <a:pPr algn="ctr"/>
            <a:r>
              <a:rPr lang="en-GB" sz="1200" b="1" dirty="0">
                <a:solidFill>
                  <a:schemeClr val="tx1"/>
                </a:solidFill>
              </a:rPr>
              <a:t>University: </a:t>
            </a:r>
            <a:r>
              <a:rPr lang="en-US" sz="1200" dirty="0">
                <a:solidFill>
                  <a:schemeClr val="tx1"/>
                </a:solidFill>
              </a:rPr>
              <a:t>BA HONS English Language and Linguistics - Queen Mary, University of London. </a:t>
            </a:r>
          </a:p>
          <a:p>
            <a:pPr algn="ctr"/>
            <a:r>
              <a:rPr lang="en-US" sz="1200" dirty="0">
                <a:solidFill>
                  <a:schemeClr val="tx1"/>
                </a:solidFill>
              </a:rPr>
              <a:t>PGCE English - UCL. </a:t>
            </a:r>
            <a:endParaRPr lang="en-GB" sz="1200" dirty="0">
              <a:solidFill>
                <a:schemeClr val="tx1"/>
              </a:solidFill>
            </a:endParaRPr>
          </a:p>
          <a:p>
            <a:pPr algn="ctr"/>
            <a:br>
              <a:rPr lang="en-US" sz="1200" dirty="0">
                <a:solidFill>
                  <a:schemeClr val="tx1"/>
                </a:solidFill>
              </a:rPr>
            </a:br>
            <a:r>
              <a:rPr lang="en-GB" sz="1200" b="1" dirty="0">
                <a:solidFill>
                  <a:schemeClr val="tx1"/>
                </a:solidFill>
              </a:rPr>
              <a:t>Favourite Book</a:t>
            </a:r>
            <a:r>
              <a:rPr lang="en-GB" sz="1200" dirty="0">
                <a:solidFill>
                  <a:schemeClr val="tx1"/>
                </a:solidFill>
              </a:rPr>
              <a:t>: </a:t>
            </a:r>
            <a:r>
              <a:rPr lang="en-GB" sz="1200" i="1" dirty="0">
                <a:solidFill>
                  <a:schemeClr val="tx1"/>
                </a:solidFill>
              </a:rPr>
              <a:t>A Thousand Splendid Suns</a:t>
            </a:r>
            <a:r>
              <a:rPr lang="en-GB" sz="1200" dirty="0">
                <a:solidFill>
                  <a:schemeClr val="tx1"/>
                </a:solidFill>
              </a:rPr>
              <a:t>, Khaled Hosseini</a:t>
            </a:r>
          </a:p>
          <a:p>
            <a:pPr algn="ctr"/>
            <a:br>
              <a:rPr lang="en-US" sz="1200" dirty="0">
                <a:solidFill>
                  <a:schemeClr val="tx1"/>
                </a:solidFill>
              </a:rPr>
            </a:br>
            <a:r>
              <a:rPr lang="en-GB" sz="1200" b="1" dirty="0">
                <a:solidFill>
                  <a:schemeClr val="tx1"/>
                </a:solidFill>
              </a:rPr>
              <a:t>Why</a:t>
            </a:r>
            <a:r>
              <a:rPr lang="en-GB" sz="1200" dirty="0">
                <a:solidFill>
                  <a:schemeClr val="tx1"/>
                </a:solidFill>
              </a:rPr>
              <a:t>?: </a:t>
            </a:r>
            <a:r>
              <a:rPr lang="en-US" sz="1200" dirty="0">
                <a:solidFill>
                  <a:schemeClr val="tx1"/>
                </a:solidFill>
              </a:rPr>
              <a:t>I think personally the book brings a lot of nostalgia for me as this was one of the first books I read after Sixth form. I loved Hosseini's emotional and intricate ways in which he conveyed real life issues. I found that although giving the perspective of two women through the lens of a male author can be somewhat limited, Hosseini still binds the story of Mariam and Laila with his ability to portray a full range of Human emotion. </a:t>
            </a:r>
            <a:endParaRPr lang="en-GB" sz="1400" dirty="0">
              <a:solidFill>
                <a:schemeClr val="tx1"/>
              </a:solidFill>
            </a:endParaRPr>
          </a:p>
          <a:p>
            <a:pPr algn="ctr"/>
            <a:endParaRPr lang="en-GB" sz="1200" b="1" dirty="0">
              <a:solidFill>
                <a:schemeClr val="tx1"/>
              </a:solidFill>
              <a:latin typeface="+mj-lt"/>
            </a:endParaRPr>
          </a:p>
        </p:txBody>
      </p:sp>
      <p:pic>
        <p:nvPicPr>
          <p:cNvPr id="6" name="Picture 5">
            <a:extLst>
              <a:ext uri="{FF2B5EF4-FFF2-40B4-BE49-F238E27FC236}">
                <a16:creationId xmlns:a16="http://schemas.microsoft.com/office/drawing/2014/main" id="{28B7BB09-20EA-4DD1-94E5-E81AB8E54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64" y="333615"/>
            <a:ext cx="5044652" cy="5044652"/>
          </a:xfrm>
          <a:prstGeom prst="rect">
            <a:avLst/>
          </a:prstGeom>
        </p:spPr>
      </p:pic>
      <p:pic>
        <p:nvPicPr>
          <p:cNvPr id="7" name="Picture 4" descr="A Thousand Splendid Suns By Khaled Hosseini. 9780747582977 9780747582977 |  eBay">
            <a:extLst>
              <a:ext uri="{FF2B5EF4-FFF2-40B4-BE49-F238E27FC236}">
                <a16:creationId xmlns:a16="http://schemas.microsoft.com/office/drawing/2014/main" id="{38E1BA22-E8B1-4F8F-8CBB-C2863FE9E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0663" y="1245966"/>
            <a:ext cx="2605773" cy="400888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59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con &quot;Open book icon&quot;">
            <a:extLst>
              <a:ext uri="{FF2B5EF4-FFF2-40B4-BE49-F238E27FC236}">
                <a16:creationId xmlns:a16="http://schemas.microsoft.com/office/drawing/2014/main" id="{11036F40-7595-41FA-9197-928E4826E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 t="13849" r="-4724" b="11977"/>
          <a:stretch/>
        </p:blipFill>
        <p:spPr bwMode="auto">
          <a:xfrm>
            <a:off x="467311" y="132158"/>
            <a:ext cx="9013645" cy="6392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E2F24C-930D-AFB5-4B3D-880D200D576C}"/>
              </a:ext>
            </a:extLst>
          </p:cNvPr>
          <p:cNvSpPr/>
          <p:nvPr/>
        </p:nvSpPr>
        <p:spPr>
          <a:xfrm>
            <a:off x="5068468" y="333615"/>
            <a:ext cx="3380588" cy="5833585"/>
          </a:xfrm>
          <a:custGeom>
            <a:avLst/>
            <a:gdLst>
              <a:gd name="connsiteX0" fmla="*/ 0 w 5151120"/>
              <a:gd name="connsiteY0" fmla="*/ 0 h 3749040"/>
              <a:gd name="connsiteX1" fmla="*/ 572347 w 5151120"/>
              <a:gd name="connsiteY1" fmla="*/ 0 h 3749040"/>
              <a:gd name="connsiteX2" fmla="*/ 1247716 w 5151120"/>
              <a:gd name="connsiteY2" fmla="*/ 0 h 3749040"/>
              <a:gd name="connsiteX3" fmla="*/ 1923085 w 5151120"/>
              <a:gd name="connsiteY3" fmla="*/ 0 h 3749040"/>
              <a:gd name="connsiteX4" fmla="*/ 2443920 w 5151120"/>
              <a:gd name="connsiteY4" fmla="*/ 0 h 3749040"/>
              <a:gd name="connsiteX5" fmla="*/ 2861733 w 5151120"/>
              <a:gd name="connsiteY5" fmla="*/ 0 h 3749040"/>
              <a:gd name="connsiteX6" fmla="*/ 3485591 w 5151120"/>
              <a:gd name="connsiteY6" fmla="*/ 0 h 3749040"/>
              <a:gd name="connsiteX7" fmla="*/ 3954915 w 5151120"/>
              <a:gd name="connsiteY7" fmla="*/ 0 h 3749040"/>
              <a:gd name="connsiteX8" fmla="*/ 4578773 w 5151120"/>
              <a:gd name="connsiteY8" fmla="*/ 0 h 3749040"/>
              <a:gd name="connsiteX9" fmla="*/ 5151120 w 5151120"/>
              <a:gd name="connsiteY9" fmla="*/ 0 h 3749040"/>
              <a:gd name="connsiteX10" fmla="*/ 5151120 w 5151120"/>
              <a:gd name="connsiteY10" fmla="*/ 535577 h 3749040"/>
              <a:gd name="connsiteX11" fmla="*/ 5151120 w 5151120"/>
              <a:gd name="connsiteY11" fmla="*/ 1146135 h 3749040"/>
              <a:gd name="connsiteX12" fmla="*/ 5151120 w 5151120"/>
              <a:gd name="connsiteY12" fmla="*/ 1681712 h 3749040"/>
              <a:gd name="connsiteX13" fmla="*/ 5151120 w 5151120"/>
              <a:gd name="connsiteY13" fmla="*/ 2142309 h 3749040"/>
              <a:gd name="connsiteX14" fmla="*/ 5151120 w 5151120"/>
              <a:gd name="connsiteY14" fmla="*/ 2752867 h 3749040"/>
              <a:gd name="connsiteX15" fmla="*/ 5151120 w 5151120"/>
              <a:gd name="connsiteY15" fmla="*/ 3288444 h 3749040"/>
              <a:gd name="connsiteX16" fmla="*/ 5151120 w 5151120"/>
              <a:gd name="connsiteY16" fmla="*/ 3749040 h 3749040"/>
              <a:gd name="connsiteX17" fmla="*/ 4733307 w 5151120"/>
              <a:gd name="connsiteY17" fmla="*/ 3749040 h 3749040"/>
              <a:gd name="connsiteX18" fmla="*/ 4109449 w 5151120"/>
              <a:gd name="connsiteY18" fmla="*/ 3749040 h 3749040"/>
              <a:gd name="connsiteX19" fmla="*/ 3537102 w 5151120"/>
              <a:gd name="connsiteY19" fmla="*/ 3749040 h 3749040"/>
              <a:gd name="connsiteX20" fmla="*/ 3119289 w 5151120"/>
              <a:gd name="connsiteY20" fmla="*/ 3749040 h 3749040"/>
              <a:gd name="connsiteX21" fmla="*/ 2701476 w 5151120"/>
              <a:gd name="connsiteY21" fmla="*/ 3749040 h 3749040"/>
              <a:gd name="connsiteX22" fmla="*/ 2026107 w 5151120"/>
              <a:gd name="connsiteY22" fmla="*/ 3749040 h 3749040"/>
              <a:gd name="connsiteX23" fmla="*/ 1453761 w 5151120"/>
              <a:gd name="connsiteY23" fmla="*/ 3749040 h 3749040"/>
              <a:gd name="connsiteX24" fmla="*/ 881414 w 5151120"/>
              <a:gd name="connsiteY24" fmla="*/ 3749040 h 3749040"/>
              <a:gd name="connsiteX25" fmla="*/ 0 w 5151120"/>
              <a:gd name="connsiteY25" fmla="*/ 3749040 h 3749040"/>
              <a:gd name="connsiteX26" fmla="*/ 0 w 5151120"/>
              <a:gd name="connsiteY26" fmla="*/ 3213463 h 3749040"/>
              <a:gd name="connsiteX27" fmla="*/ 0 w 5151120"/>
              <a:gd name="connsiteY27" fmla="*/ 2640395 h 3749040"/>
              <a:gd name="connsiteX28" fmla="*/ 0 w 5151120"/>
              <a:gd name="connsiteY28" fmla="*/ 2029837 h 3749040"/>
              <a:gd name="connsiteX29" fmla="*/ 0 w 5151120"/>
              <a:gd name="connsiteY29" fmla="*/ 1531751 h 3749040"/>
              <a:gd name="connsiteX30" fmla="*/ 0 w 5151120"/>
              <a:gd name="connsiteY30" fmla="*/ 1033664 h 3749040"/>
              <a:gd name="connsiteX31" fmla="*/ 0 w 5151120"/>
              <a:gd name="connsiteY31" fmla="*/ 610558 h 3749040"/>
              <a:gd name="connsiteX32" fmla="*/ 0 w 5151120"/>
              <a:gd name="connsiteY32"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51120" h="3749040" fill="none" extrusionOk="0">
                <a:moveTo>
                  <a:pt x="0" y="0"/>
                </a:moveTo>
                <a:cubicBezTo>
                  <a:pt x="267681" y="-35993"/>
                  <a:pt x="365693" y="35855"/>
                  <a:pt x="572347" y="0"/>
                </a:cubicBezTo>
                <a:cubicBezTo>
                  <a:pt x="779001" y="-35855"/>
                  <a:pt x="1094479" y="31786"/>
                  <a:pt x="1247716" y="0"/>
                </a:cubicBezTo>
                <a:cubicBezTo>
                  <a:pt x="1400953" y="-31786"/>
                  <a:pt x="1610120" y="4269"/>
                  <a:pt x="1923085" y="0"/>
                </a:cubicBezTo>
                <a:cubicBezTo>
                  <a:pt x="2236050" y="-4269"/>
                  <a:pt x="2196689" y="28607"/>
                  <a:pt x="2443920" y="0"/>
                </a:cubicBezTo>
                <a:cubicBezTo>
                  <a:pt x="2691151" y="-28607"/>
                  <a:pt x="2702466" y="4376"/>
                  <a:pt x="2861733" y="0"/>
                </a:cubicBezTo>
                <a:cubicBezTo>
                  <a:pt x="3021000" y="-4376"/>
                  <a:pt x="3298164" y="11292"/>
                  <a:pt x="3485591" y="0"/>
                </a:cubicBezTo>
                <a:cubicBezTo>
                  <a:pt x="3673018" y="-11292"/>
                  <a:pt x="3800761" y="9154"/>
                  <a:pt x="3954915" y="0"/>
                </a:cubicBezTo>
                <a:cubicBezTo>
                  <a:pt x="4109069" y="-9154"/>
                  <a:pt x="4424120" y="72741"/>
                  <a:pt x="4578773" y="0"/>
                </a:cubicBezTo>
                <a:cubicBezTo>
                  <a:pt x="4733426" y="-72741"/>
                  <a:pt x="4898086" y="37972"/>
                  <a:pt x="5151120" y="0"/>
                </a:cubicBezTo>
                <a:cubicBezTo>
                  <a:pt x="5197680" y="154712"/>
                  <a:pt x="5147240" y="389190"/>
                  <a:pt x="5151120" y="535577"/>
                </a:cubicBezTo>
                <a:cubicBezTo>
                  <a:pt x="5155000" y="681964"/>
                  <a:pt x="5146622" y="1010925"/>
                  <a:pt x="5151120" y="1146135"/>
                </a:cubicBezTo>
                <a:cubicBezTo>
                  <a:pt x="5155618" y="1281345"/>
                  <a:pt x="5111489" y="1565552"/>
                  <a:pt x="5151120" y="1681712"/>
                </a:cubicBezTo>
                <a:cubicBezTo>
                  <a:pt x="5190751" y="1797872"/>
                  <a:pt x="5129498" y="1912497"/>
                  <a:pt x="5151120" y="2142309"/>
                </a:cubicBezTo>
                <a:cubicBezTo>
                  <a:pt x="5172742" y="2372121"/>
                  <a:pt x="5143386" y="2551056"/>
                  <a:pt x="5151120" y="2752867"/>
                </a:cubicBezTo>
                <a:cubicBezTo>
                  <a:pt x="5158854" y="2954678"/>
                  <a:pt x="5098470" y="3070104"/>
                  <a:pt x="5151120" y="3288444"/>
                </a:cubicBezTo>
                <a:cubicBezTo>
                  <a:pt x="5203770" y="3506784"/>
                  <a:pt x="5115406" y="3646088"/>
                  <a:pt x="5151120" y="3749040"/>
                </a:cubicBezTo>
                <a:cubicBezTo>
                  <a:pt x="5055250" y="3773538"/>
                  <a:pt x="4933559" y="3744591"/>
                  <a:pt x="4733307" y="3749040"/>
                </a:cubicBezTo>
                <a:cubicBezTo>
                  <a:pt x="4533055" y="3753489"/>
                  <a:pt x="4305122" y="3733551"/>
                  <a:pt x="4109449" y="3749040"/>
                </a:cubicBezTo>
                <a:cubicBezTo>
                  <a:pt x="3913776" y="3764529"/>
                  <a:pt x="3740100" y="3743986"/>
                  <a:pt x="3537102" y="3749040"/>
                </a:cubicBezTo>
                <a:cubicBezTo>
                  <a:pt x="3334104" y="3754094"/>
                  <a:pt x="3202927" y="3719952"/>
                  <a:pt x="3119289" y="3749040"/>
                </a:cubicBezTo>
                <a:cubicBezTo>
                  <a:pt x="3035651" y="3778128"/>
                  <a:pt x="2892215" y="3708305"/>
                  <a:pt x="2701476" y="3749040"/>
                </a:cubicBezTo>
                <a:cubicBezTo>
                  <a:pt x="2510737" y="3789775"/>
                  <a:pt x="2182212" y="3726351"/>
                  <a:pt x="2026107" y="3749040"/>
                </a:cubicBezTo>
                <a:cubicBezTo>
                  <a:pt x="1870002" y="3771729"/>
                  <a:pt x="1723511" y="3742198"/>
                  <a:pt x="1453761" y="3749040"/>
                </a:cubicBezTo>
                <a:cubicBezTo>
                  <a:pt x="1184011" y="3755882"/>
                  <a:pt x="1131295" y="3727821"/>
                  <a:pt x="881414" y="3749040"/>
                </a:cubicBezTo>
                <a:cubicBezTo>
                  <a:pt x="631533" y="3770259"/>
                  <a:pt x="206115" y="3668297"/>
                  <a:pt x="0" y="3749040"/>
                </a:cubicBezTo>
                <a:cubicBezTo>
                  <a:pt x="-8873" y="3487567"/>
                  <a:pt x="23638" y="3335193"/>
                  <a:pt x="0" y="3213463"/>
                </a:cubicBezTo>
                <a:cubicBezTo>
                  <a:pt x="-23638" y="3091733"/>
                  <a:pt x="20787" y="2863284"/>
                  <a:pt x="0" y="2640395"/>
                </a:cubicBezTo>
                <a:cubicBezTo>
                  <a:pt x="-20787" y="2417506"/>
                  <a:pt x="40922" y="2269602"/>
                  <a:pt x="0" y="2029837"/>
                </a:cubicBezTo>
                <a:cubicBezTo>
                  <a:pt x="-40922" y="1790072"/>
                  <a:pt x="41845" y="1747464"/>
                  <a:pt x="0" y="1531751"/>
                </a:cubicBezTo>
                <a:cubicBezTo>
                  <a:pt x="-41845" y="1316038"/>
                  <a:pt x="52878" y="1253664"/>
                  <a:pt x="0" y="1033664"/>
                </a:cubicBezTo>
                <a:cubicBezTo>
                  <a:pt x="-52878" y="813664"/>
                  <a:pt x="49865" y="785131"/>
                  <a:pt x="0" y="610558"/>
                </a:cubicBezTo>
                <a:cubicBezTo>
                  <a:pt x="-49865" y="435985"/>
                  <a:pt x="8855" y="148022"/>
                  <a:pt x="0" y="0"/>
                </a:cubicBezTo>
                <a:close/>
              </a:path>
              <a:path w="5151120" h="3749040" stroke="0" extrusionOk="0">
                <a:moveTo>
                  <a:pt x="0" y="0"/>
                </a:moveTo>
                <a:cubicBezTo>
                  <a:pt x="305704" y="-12109"/>
                  <a:pt x="371280" y="44525"/>
                  <a:pt x="623858" y="0"/>
                </a:cubicBezTo>
                <a:cubicBezTo>
                  <a:pt x="876436" y="-44525"/>
                  <a:pt x="906713" y="40952"/>
                  <a:pt x="1041671" y="0"/>
                </a:cubicBezTo>
                <a:cubicBezTo>
                  <a:pt x="1176629" y="-40952"/>
                  <a:pt x="1322427" y="55328"/>
                  <a:pt x="1510995" y="0"/>
                </a:cubicBezTo>
                <a:cubicBezTo>
                  <a:pt x="1699563" y="-55328"/>
                  <a:pt x="1744751" y="45457"/>
                  <a:pt x="1928808" y="0"/>
                </a:cubicBezTo>
                <a:cubicBezTo>
                  <a:pt x="2112865" y="-45457"/>
                  <a:pt x="2201708" y="23575"/>
                  <a:pt x="2449644" y="0"/>
                </a:cubicBezTo>
                <a:cubicBezTo>
                  <a:pt x="2697580" y="-23575"/>
                  <a:pt x="2790282" y="56690"/>
                  <a:pt x="2970479" y="0"/>
                </a:cubicBezTo>
                <a:cubicBezTo>
                  <a:pt x="3150677" y="-56690"/>
                  <a:pt x="3391553" y="17918"/>
                  <a:pt x="3594337" y="0"/>
                </a:cubicBezTo>
                <a:cubicBezTo>
                  <a:pt x="3797121" y="-17918"/>
                  <a:pt x="3913319" y="2514"/>
                  <a:pt x="4166684" y="0"/>
                </a:cubicBezTo>
                <a:cubicBezTo>
                  <a:pt x="4420049" y="-2514"/>
                  <a:pt x="4812469" y="29631"/>
                  <a:pt x="5151120" y="0"/>
                </a:cubicBezTo>
                <a:cubicBezTo>
                  <a:pt x="5185240" y="164850"/>
                  <a:pt x="5127819" y="251624"/>
                  <a:pt x="5151120" y="460596"/>
                </a:cubicBezTo>
                <a:cubicBezTo>
                  <a:pt x="5174421" y="669568"/>
                  <a:pt x="5131084" y="708098"/>
                  <a:pt x="5151120" y="883702"/>
                </a:cubicBezTo>
                <a:cubicBezTo>
                  <a:pt x="5171156" y="1059306"/>
                  <a:pt x="5107689" y="1220088"/>
                  <a:pt x="5151120" y="1456770"/>
                </a:cubicBezTo>
                <a:cubicBezTo>
                  <a:pt x="5194551" y="1693452"/>
                  <a:pt x="5085084" y="1864454"/>
                  <a:pt x="5151120" y="2067328"/>
                </a:cubicBezTo>
                <a:cubicBezTo>
                  <a:pt x="5217156" y="2270202"/>
                  <a:pt x="5103848" y="2495052"/>
                  <a:pt x="5151120" y="2677886"/>
                </a:cubicBezTo>
                <a:cubicBezTo>
                  <a:pt x="5198392" y="2860720"/>
                  <a:pt x="5081288" y="3061984"/>
                  <a:pt x="5151120" y="3288444"/>
                </a:cubicBezTo>
                <a:cubicBezTo>
                  <a:pt x="5220952" y="3514904"/>
                  <a:pt x="5145940" y="3573433"/>
                  <a:pt x="5151120" y="3749040"/>
                </a:cubicBezTo>
                <a:cubicBezTo>
                  <a:pt x="5034556" y="3750703"/>
                  <a:pt x="4887115" y="3705739"/>
                  <a:pt x="4630285" y="3749040"/>
                </a:cubicBezTo>
                <a:cubicBezTo>
                  <a:pt x="4373456" y="3792341"/>
                  <a:pt x="4358022" y="3734374"/>
                  <a:pt x="4160960" y="3749040"/>
                </a:cubicBezTo>
                <a:cubicBezTo>
                  <a:pt x="3963899" y="3763706"/>
                  <a:pt x="3682841" y="3692650"/>
                  <a:pt x="3485591" y="3749040"/>
                </a:cubicBezTo>
                <a:cubicBezTo>
                  <a:pt x="3288341" y="3805430"/>
                  <a:pt x="3116892" y="3714371"/>
                  <a:pt x="2913245" y="3749040"/>
                </a:cubicBezTo>
                <a:cubicBezTo>
                  <a:pt x="2709598" y="3783709"/>
                  <a:pt x="2585423" y="3745105"/>
                  <a:pt x="2443920" y="3749040"/>
                </a:cubicBezTo>
                <a:cubicBezTo>
                  <a:pt x="2302418" y="3752975"/>
                  <a:pt x="2064264" y="3727992"/>
                  <a:pt x="1923085" y="3749040"/>
                </a:cubicBezTo>
                <a:cubicBezTo>
                  <a:pt x="1781906" y="3770088"/>
                  <a:pt x="1612663" y="3707059"/>
                  <a:pt x="1453761" y="3749040"/>
                </a:cubicBezTo>
                <a:cubicBezTo>
                  <a:pt x="1294859" y="3791021"/>
                  <a:pt x="1197974" y="3721523"/>
                  <a:pt x="984436" y="3749040"/>
                </a:cubicBezTo>
                <a:cubicBezTo>
                  <a:pt x="770898" y="3776557"/>
                  <a:pt x="369977" y="3680277"/>
                  <a:pt x="0" y="3749040"/>
                </a:cubicBezTo>
                <a:cubicBezTo>
                  <a:pt x="-66066" y="3571135"/>
                  <a:pt x="44966" y="3454051"/>
                  <a:pt x="0" y="3175972"/>
                </a:cubicBezTo>
                <a:cubicBezTo>
                  <a:pt x="-44966" y="2897893"/>
                  <a:pt x="23810" y="2844559"/>
                  <a:pt x="0" y="2677886"/>
                </a:cubicBezTo>
                <a:cubicBezTo>
                  <a:pt x="-23810" y="2511213"/>
                  <a:pt x="52527" y="2403986"/>
                  <a:pt x="0" y="2142309"/>
                </a:cubicBezTo>
                <a:cubicBezTo>
                  <a:pt x="-52527" y="1880632"/>
                  <a:pt x="30612" y="1743594"/>
                  <a:pt x="0" y="1569241"/>
                </a:cubicBezTo>
                <a:cubicBezTo>
                  <a:pt x="-30612" y="1394888"/>
                  <a:pt x="42197" y="1244792"/>
                  <a:pt x="0" y="996173"/>
                </a:cubicBezTo>
                <a:cubicBezTo>
                  <a:pt x="-42197" y="747554"/>
                  <a:pt x="65170" y="456752"/>
                  <a:pt x="0" y="0"/>
                </a:cubicBezTo>
                <a:close/>
              </a:path>
            </a:pathLst>
          </a:custGeom>
          <a:noFill/>
          <a:ln w="57150">
            <a:noFill/>
            <a:extLst>
              <a:ext uri="{C807C97D-BFC1-408E-A445-0C87EB9F89A2}">
                <ask:lineSketchStyleProps xmlns="" xmlns:ask="http://schemas.microsoft.com/office/drawing/2018/sketchyshapes" sd="380029515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Modern Love" panose="04090805081005020601" pitchFamily="82" charset="0"/>
              </a:rPr>
              <a:t>Mr</a:t>
            </a:r>
            <a:r>
              <a:rPr lang="en-US" sz="2000" b="1" dirty="0">
                <a:solidFill>
                  <a:schemeClr val="tx1"/>
                </a:solidFill>
                <a:latin typeface="Modern Love" panose="04090805081005020601" pitchFamily="82" charset="0"/>
              </a:rPr>
              <a:t> Joseph</a:t>
            </a:r>
            <a:br>
              <a:rPr lang="en-US" sz="2000" b="1" dirty="0">
                <a:solidFill>
                  <a:schemeClr val="tx1"/>
                </a:solidFill>
                <a:latin typeface="Modern Love" panose="04090805081005020601" pitchFamily="82" charset="0"/>
              </a:rPr>
            </a:br>
            <a:r>
              <a:rPr lang="en-US" sz="2000" b="1" dirty="0">
                <a:solidFill>
                  <a:schemeClr val="tx1"/>
                </a:solidFill>
                <a:latin typeface="Modern Love" panose="04090805081005020601" pitchFamily="82" charset="0"/>
              </a:rPr>
              <a:t>Assistant Headteacher</a:t>
            </a:r>
          </a:p>
          <a:p>
            <a:pPr algn="ctr"/>
            <a:endParaRPr lang="en-US" sz="2000" b="1" dirty="0">
              <a:solidFill>
                <a:schemeClr val="tx1"/>
              </a:solidFill>
              <a:latin typeface="Modern Love" panose="04090805081005020601" pitchFamily="82" charset="0"/>
            </a:endParaRPr>
          </a:p>
          <a:p>
            <a:pPr algn="ctr"/>
            <a:r>
              <a:rPr lang="en-GB" sz="1200" b="1" dirty="0">
                <a:solidFill>
                  <a:schemeClr val="tx1"/>
                </a:solidFill>
              </a:rPr>
              <a:t>University: </a:t>
            </a:r>
            <a:r>
              <a:rPr lang="en-US" sz="1200" dirty="0">
                <a:solidFill>
                  <a:schemeClr val="tx1"/>
                </a:solidFill>
              </a:rPr>
              <a:t>BA(Hons) English &amp; American Literature, University of Kent</a:t>
            </a:r>
          </a:p>
          <a:p>
            <a:pPr algn="ctr"/>
            <a:r>
              <a:rPr lang="en-US" sz="1200" dirty="0">
                <a:solidFill>
                  <a:schemeClr val="tx1"/>
                </a:solidFill>
              </a:rPr>
              <a:t>MA, English Education, Institute of Education, University of London</a:t>
            </a:r>
          </a:p>
          <a:p>
            <a:pPr algn="ctr"/>
            <a:r>
              <a:rPr lang="en-US" sz="1200" b="1" dirty="0">
                <a:solidFill>
                  <a:schemeClr val="tx1"/>
                </a:solidFill>
              </a:rPr>
              <a:t> </a:t>
            </a:r>
            <a:br>
              <a:rPr lang="en-US" sz="1200" dirty="0">
                <a:solidFill>
                  <a:schemeClr val="tx1"/>
                </a:solidFill>
              </a:rPr>
            </a:br>
            <a:r>
              <a:rPr lang="en-GB" sz="1200" b="1" dirty="0">
                <a:solidFill>
                  <a:schemeClr val="tx1"/>
                </a:solidFill>
              </a:rPr>
              <a:t>Favourite Book</a:t>
            </a:r>
            <a:r>
              <a:rPr lang="en-GB" sz="1200" dirty="0">
                <a:solidFill>
                  <a:schemeClr val="tx1"/>
                </a:solidFill>
              </a:rPr>
              <a:t>: </a:t>
            </a:r>
            <a:r>
              <a:rPr lang="en-GB" sz="1200" i="1" dirty="0">
                <a:solidFill>
                  <a:schemeClr val="tx1"/>
                </a:solidFill>
              </a:rPr>
              <a:t>Invisible Man</a:t>
            </a:r>
            <a:r>
              <a:rPr lang="en-GB" sz="1200" dirty="0">
                <a:solidFill>
                  <a:schemeClr val="tx1"/>
                </a:solidFill>
              </a:rPr>
              <a:t>, Ralph Ellison</a:t>
            </a:r>
          </a:p>
          <a:p>
            <a:pPr algn="ctr"/>
            <a:br>
              <a:rPr lang="en-US" sz="1200" dirty="0">
                <a:solidFill>
                  <a:schemeClr val="tx1"/>
                </a:solidFill>
              </a:rPr>
            </a:br>
            <a:r>
              <a:rPr lang="en-GB" sz="1200" b="1" dirty="0">
                <a:solidFill>
                  <a:schemeClr val="tx1"/>
                </a:solidFill>
              </a:rPr>
              <a:t>Why</a:t>
            </a:r>
            <a:r>
              <a:rPr lang="en-GB" sz="1200" dirty="0">
                <a:solidFill>
                  <a:schemeClr val="tx1"/>
                </a:solidFill>
              </a:rPr>
              <a:t>?: </a:t>
            </a:r>
            <a:r>
              <a:rPr lang="en-US" sz="1200" dirty="0">
                <a:solidFill>
                  <a:schemeClr val="tx1"/>
                </a:solidFill>
              </a:rPr>
              <a:t>Imagine a world where people refuse to see you, not because you are invisible, but because you lack value in their eyes and eventually your own.</a:t>
            </a:r>
          </a:p>
          <a:p>
            <a:pPr algn="ctr"/>
            <a:r>
              <a:rPr lang="en-US" sz="1200" dirty="0">
                <a:solidFill>
                  <a:schemeClr val="tx1"/>
                </a:solidFill>
              </a:rPr>
              <a:t> </a:t>
            </a:r>
          </a:p>
          <a:p>
            <a:pPr algn="ctr"/>
            <a:r>
              <a:rPr lang="en-US" sz="1200" dirty="0">
                <a:solidFill>
                  <a:schemeClr val="tx1"/>
                </a:solidFill>
              </a:rPr>
              <a:t>An extract from the book  - “I am a man of substance, of flesh and bone, </a:t>
            </a:r>
            <a:r>
              <a:rPr lang="en-US" sz="1200" dirty="0" err="1">
                <a:solidFill>
                  <a:schemeClr val="tx1"/>
                </a:solidFill>
              </a:rPr>
              <a:t>fibre</a:t>
            </a:r>
            <a:r>
              <a:rPr lang="en-US" sz="1200" dirty="0">
                <a:solidFill>
                  <a:schemeClr val="tx1"/>
                </a:solidFill>
              </a:rPr>
              <a:t> and liquids- and I might even be said to possess a mind. I am invisible because people refuse to see me…When they approach me they see only my surroundings, themselves, or figments of their imagination- indeed, everything and anything except me.”</a:t>
            </a:r>
            <a:endParaRPr lang="en-GB" sz="1400" dirty="0">
              <a:solidFill>
                <a:schemeClr val="tx1"/>
              </a:solidFill>
            </a:endParaRPr>
          </a:p>
          <a:p>
            <a:pPr algn="ctr"/>
            <a:endParaRPr lang="en-GB" sz="1200" b="1" dirty="0">
              <a:solidFill>
                <a:schemeClr val="tx1"/>
              </a:solidFill>
              <a:latin typeface="+mj-lt"/>
            </a:endParaRPr>
          </a:p>
        </p:txBody>
      </p:sp>
      <p:pic>
        <p:nvPicPr>
          <p:cNvPr id="8" name="Picture 7">
            <a:extLst>
              <a:ext uri="{FF2B5EF4-FFF2-40B4-BE49-F238E27FC236}">
                <a16:creationId xmlns:a16="http://schemas.microsoft.com/office/drawing/2014/main" id="{F32ECD0C-B151-4D2D-8822-0658A98BD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32" y="237745"/>
            <a:ext cx="5257800" cy="5257800"/>
          </a:xfrm>
          <a:prstGeom prst="rect">
            <a:avLst/>
          </a:prstGeom>
        </p:spPr>
      </p:pic>
      <p:pic>
        <p:nvPicPr>
          <p:cNvPr id="9" name="Picture 2" descr="Invisible Man Poster - The Literary Gift Company">
            <a:extLst>
              <a:ext uri="{FF2B5EF4-FFF2-40B4-BE49-F238E27FC236}">
                <a16:creationId xmlns:a16="http://schemas.microsoft.com/office/drawing/2014/main" id="{E3B146B8-845D-485E-AEAA-B272F60494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37" t="323" r="15801" b="92"/>
          <a:stretch/>
        </p:blipFill>
        <p:spPr bwMode="auto">
          <a:xfrm>
            <a:off x="9239425" y="1442989"/>
            <a:ext cx="2733119" cy="4052556"/>
          </a:xfrm>
          <a:prstGeom prst="rect">
            <a:avLst/>
          </a:prstGeom>
          <a:ln w="19050"/>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59436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con &quot;Open book icon&quot;">
            <a:extLst>
              <a:ext uri="{FF2B5EF4-FFF2-40B4-BE49-F238E27FC236}">
                <a16:creationId xmlns:a16="http://schemas.microsoft.com/office/drawing/2014/main" id="{11036F40-7595-41FA-9197-928E4826E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 t="13849" r="-4724" b="11977"/>
          <a:stretch/>
        </p:blipFill>
        <p:spPr bwMode="auto">
          <a:xfrm>
            <a:off x="467311" y="132158"/>
            <a:ext cx="9013645" cy="6392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E2F24C-930D-AFB5-4B3D-880D200D576C}"/>
              </a:ext>
            </a:extLst>
          </p:cNvPr>
          <p:cNvSpPr/>
          <p:nvPr/>
        </p:nvSpPr>
        <p:spPr>
          <a:xfrm>
            <a:off x="5068468" y="333615"/>
            <a:ext cx="3380588" cy="5833585"/>
          </a:xfrm>
          <a:custGeom>
            <a:avLst/>
            <a:gdLst>
              <a:gd name="connsiteX0" fmla="*/ 0 w 5151120"/>
              <a:gd name="connsiteY0" fmla="*/ 0 h 3749040"/>
              <a:gd name="connsiteX1" fmla="*/ 572347 w 5151120"/>
              <a:gd name="connsiteY1" fmla="*/ 0 h 3749040"/>
              <a:gd name="connsiteX2" fmla="*/ 1247716 w 5151120"/>
              <a:gd name="connsiteY2" fmla="*/ 0 h 3749040"/>
              <a:gd name="connsiteX3" fmla="*/ 1923085 w 5151120"/>
              <a:gd name="connsiteY3" fmla="*/ 0 h 3749040"/>
              <a:gd name="connsiteX4" fmla="*/ 2443920 w 5151120"/>
              <a:gd name="connsiteY4" fmla="*/ 0 h 3749040"/>
              <a:gd name="connsiteX5" fmla="*/ 2861733 w 5151120"/>
              <a:gd name="connsiteY5" fmla="*/ 0 h 3749040"/>
              <a:gd name="connsiteX6" fmla="*/ 3485591 w 5151120"/>
              <a:gd name="connsiteY6" fmla="*/ 0 h 3749040"/>
              <a:gd name="connsiteX7" fmla="*/ 3954915 w 5151120"/>
              <a:gd name="connsiteY7" fmla="*/ 0 h 3749040"/>
              <a:gd name="connsiteX8" fmla="*/ 4578773 w 5151120"/>
              <a:gd name="connsiteY8" fmla="*/ 0 h 3749040"/>
              <a:gd name="connsiteX9" fmla="*/ 5151120 w 5151120"/>
              <a:gd name="connsiteY9" fmla="*/ 0 h 3749040"/>
              <a:gd name="connsiteX10" fmla="*/ 5151120 w 5151120"/>
              <a:gd name="connsiteY10" fmla="*/ 535577 h 3749040"/>
              <a:gd name="connsiteX11" fmla="*/ 5151120 w 5151120"/>
              <a:gd name="connsiteY11" fmla="*/ 1146135 h 3749040"/>
              <a:gd name="connsiteX12" fmla="*/ 5151120 w 5151120"/>
              <a:gd name="connsiteY12" fmla="*/ 1681712 h 3749040"/>
              <a:gd name="connsiteX13" fmla="*/ 5151120 w 5151120"/>
              <a:gd name="connsiteY13" fmla="*/ 2142309 h 3749040"/>
              <a:gd name="connsiteX14" fmla="*/ 5151120 w 5151120"/>
              <a:gd name="connsiteY14" fmla="*/ 2752867 h 3749040"/>
              <a:gd name="connsiteX15" fmla="*/ 5151120 w 5151120"/>
              <a:gd name="connsiteY15" fmla="*/ 3288444 h 3749040"/>
              <a:gd name="connsiteX16" fmla="*/ 5151120 w 5151120"/>
              <a:gd name="connsiteY16" fmla="*/ 3749040 h 3749040"/>
              <a:gd name="connsiteX17" fmla="*/ 4733307 w 5151120"/>
              <a:gd name="connsiteY17" fmla="*/ 3749040 h 3749040"/>
              <a:gd name="connsiteX18" fmla="*/ 4109449 w 5151120"/>
              <a:gd name="connsiteY18" fmla="*/ 3749040 h 3749040"/>
              <a:gd name="connsiteX19" fmla="*/ 3537102 w 5151120"/>
              <a:gd name="connsiteY19" fmla="*/ 3749040 h 3749040"/>
              <a:gd name="connsiteX20" fmla="*/ 3119289 w 5151120"/>
              <a:gd name="connsiteY20" fmla="*/ 3749040 h 3749040"/>
              <a:gd name="connsiteX21" fmla="*/ 2701476 w 5151120"/>
              <a:gd name="connsiteY21" fmla="*/ 3749040 h 3749040"/>
              <a:gd name="connsiteX22" fmla="*/ 2026107 w 5151120"/>
              <a:gd name="connsiteY22" fmla="*/ 3749040 h 3749040"/>
              <a:gd name="connsiteX23" fmla="*/ 1453761 w 5151120"/>
              <a:gd name="connsiteY23" fmla="*/ 3749040 h 3749040"/>
              <a:gd name="connsiteX24" fmla="*/ 881414 w 5151120"/>
              <a:gd name="connsiteY24" fmla="*/ 3749040 h 3749040"/>
              <a:gd name="connsiteX25" fmla="*/ 0 w 5151120"/>
              <a:gd name="connsiteY25" fmla="*/ 3749040 h 3749040"/>
              <a:gd name="connsiteX26" fmla="*/ 0 w 5151120"/>
              <a:gd name="connsiteY26" fmla="*/ 3213463 h 3749040"/>
              <a:gd name="connsiteX27" fmla="*/ 0 w 5151120"/>
              <a:gd name="connsiteY27" fmla="*/ 2640395 h 3749040"/>
              <a:gd name="connsiteX28" fmla="*/ 0 w 5151120"/>
              <a:gd name="connsiteY28" fmla="*/ 2029837 h 3749040"/>
              <a:gd name="connsiteX29" fmla="*/ 0 w 5151120"/>
              <a:gd name="connsiteY29" fmla="*/ 1531751 h 3749040"/>
              <a:gd name="connsiteX30" fmla="*/ 0 w 5151120"/>
              <a:gd name="connsiteY30" fmla="*/ 1033664 h 3749040"/>
              <a:gd name="connsiteX31" fmla="*/ 0 w 5151120"/>
              <a:gd name="connsiteY31" fmla="*/ 610558 h 3749040"/>
              <a:gd name="connsiteX32" fmla="*/ 0 w 5151120"/>
              <a:gd name="connsiteY32"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51120" h="3749040" fill="none" extrusionOk="0">
                <a:moveTo>
                  <a:pt x="0" y="0"/>
                </a:moveTo>
                <a:cubicBezTo>
                  <a:pt x="267681" y="-35993"/>
                  <a:pt x="365693" y="35855"/>
                  <a:pt x="572347" y="0"/>
                </a:cubicBezTo>
                <a:cubicBezTo>
                  <a:pt x="779001" y="-35855"/>
                  <a:pt x="1094479" y="31786"/>
                  <a:pt x="1247716" y="0"/>
                </a:cubicBezTo>
                <a:cubicBezTo>
                  <a:pt x="1400953" y="-31786"/>
                  <a:pt x="1610120" y="4269"/>
                  <a:pt x="1923085" y="0"/>
                </a:cubicBezTo>
                <a:cubicBezTo>
                  <a:pt x="2236050" y="-4269"/>
                  <a:pt x="2196689" y="28607"/>
                  <a:pt x="2443920" y="0"/>
                </a:cubicBezTo>
                <a:cubicBezTo>
                  <a:pt x="2691151" y="-28607"/>
                  <a:pt x="2702466" y="4376"/>
                  <a:pt x="2861733" y="0"/>
                </a:cubicBezTo>
                <a:cubicBezTo>
                  <a:pt x="3021000" y="-4376"/>
                  <a:pt x="3298164" y="11292"/>
                  <a:pt x="3485591" y="0"/>
                </a:cubicBezTo>
                <a:cubicBezTo>
                  <a:pt x="3673018" y="-11292"/>
                  <a:pt x="3800761" y="9154"/>
                  <a:pt x="3954915" y="0"/>
                </a:cubicBezTo>
                <a:cubicBezTo>
                  <a:pt x="4109069" y="-9154"/>
                  <a:pt x="4424120" y="72741"/>
                  <a:pt x="4578773" y="0"/>
                </a:cubicBezTo>
                <a:cubicBezTo>
                  <a:pt x="4733426" y="-72741"/>
                  <a:pt x="4898086" y="37972"/>
                  <a:pt x="5151120" y="0"/>
                </a:cubicBezTo>
                <a:cubicBezTo>
                  <a:pt x="5197680" y="154712"/>
                  <a:pt x="5147240" y="389190"/>
                  <a:pt x="5151120" y="535577"/>
                </a:cubicBezTo>
                <a:cubicBezTo>
                  <a:pt x="5155000" y="681964"/>
                  <a:pt x="5146622" y="1010925"/>
                  <a:pt x="5151120" y="1146135"/>
                </a:cubicBezTo>
                <a:cubicBezTo>
                  <a:pt x="5155618" y="1281345"/>
                  <a:pt x="5111489" y="1565552"/>
                  <a:pt x="5151120" y="1681712"/>
                </a:cubicBezTo>
                <a:cubicBezTo>
                  <a:pt x="5190751" y="1797872"/>
                  <a:pt x="5129498" y="1912497"/>
                  <a:pt x="5151120" y="2142309"/>
                </a:cubicBezTo>
                <a:cubicBezTo>
                  <a:pt x="5172742" y="2372121"/>
                  <a:pt x="5143386" y="2551056"/>
                  <a:pt x="5151120" y="2752867"/>
                </a:cubicBezTo>
                <a:cubicBezTo>
                  <a:pt x="5158854" y="2954678"/>
                  <a:pt x="5098470" y="3070104"/>
                  <a:pt x="5151120" y="3288444"/>
                </a:cubicBezTo>
                <a:cubicBezTo>
                  <a:pt x="5203770" y="3506784"/>
                  <a:pt x="5115406" y="3646088"/>
                  <a:pt x="5151120" y="3749040"/>
                </a:cubicBezTo>
                <a:cubicBezTo>
                  <a:pt x="5055250" y="3773538"/>
                  <a:pt x="4933559" y="3744591"/>
                  <a:pt x="4733307" y="3749040"/>
                </a:cubicBezTo>
                <a:cubicBezTo>
                  <a:pt x="4533055" y="3753489"/>
                  <a:pt x="4305122" y="3733551"/>
                  <a:pt x="4109449" y="3749040"/>
                </a:cubicBezTo>
                <a:cubicBezTo>
                  <a:pt x="3913776" y="3764529"/>
                  <a:pt x="3740100" y="3743986"/>
                  <a:pt x="3537102" y="3749040"/>
                </a:cubicBezTo>
                <a:cubicBezTo>
                  <a:pt x="3334104" y="3754094"/>
                  <a:pt x="3202927" y="3719952"/>
                  <a:pt x="3119289" y="3749040"/>
                </a:cubicBezTo>
                <a:cubicBezTo>
                  <a:pt x="3035651" y="3778128"/>
                  <a:pt x="2892215" y="3708305"/>
                  <a:pt x="2701476" y="3749040"/>
                </a:cubicBezTo>
                <a:cubicBezTo>
                  <a:pt x="2510737" y="3789775"/>
                  <a:pt x="2182212" y="3726351"/>
                  <a:pt x="2026107" y="3749040"/>
                </a:cubicBezTo>
                <a:cubicBezTo>
                  <a:pt x="1870002" y="3771729"/>
                  <a:pt x="1723511" y="3742198"/>
                  <a:pt x="1453761" y="3749040"/>
                </a:cubicBezTo>
                <a:cubicBezTo>
                  <a:pt x="1184011" y="3755882"/>
                  <a:pt x="1131295" y="3727821"/>
                  <a:pt x="881414" y="3749040"/>
                </a:cubicBezTo>
                <a:cubicBezTo>
                  <a:pt x="631533" y="3770259"/>
                  <a:pt x="206115" y="3668297"/>
                  <a:pt x="0" y="3749040"/>
                </a:cubicBezTo>
                <a:cubicBezTo>
                  <a:pt x="-8873" y="3487567"/>
                  <a:pt x="23638" y="3335193"/>
                  <a:pt x="0" y="3213463"/>
                </a:cubicBezTo>
                <a:cubicBezTo>
                  <a:pt x="-23638" y="3091733"/>
                  <a:pt x="20787" y="2863284"/>
                  <a:pt x="0" y="2640395"/>
                </a:cubicBezTo>
                <a:cubicBezTo>
                  <a:pt x="-20787" y="2417506"/>
                  <a:pt x="40922" y="2269602"/>
                  <a:pt x="0" y="2029837"/>
                </a:cubicBezTo>
                <a:cubicBezTo>
                  <a:pt x="-40922" y="1790072"/>
                  <a:pt x="41845" y="1747464"/>
                  <a:pt x="0" y="1531751"/>
                </a:cubicBezTo>
                <a:cubicBezTo>
                  <a:pt x="-41845" y="1316038"/>
                  <a:pt x="52878" y="1253664"/>
                  <a:pt x="0" y="1033664"/>
                </a:cubicBezTo>
                <a:cubicBezTo>
                  <a:pt x="-52878" y="813664"/>
                  <a:pt x="49865" y="785131"/>
                  <a:pt x="0" y="610558"/>
                </a:cubicBezTo>
                <a:cubicBezTo>
                  <a:pt x="-49865" y="435985"/>
                  <a:pt x="8855" y="148022"/>
                  <a:pt x="0" y="0"/>
                </a:cubicBezTo>
                <a:close/>
              </a:path>
              <a:path w="5151120" h="3749040" stroke="0" extrusionOk="0">
                <a:moveTo>
                  <a:pt x="0" y="0"/>
                </a:moveTo>
                <a:cubicBezTo>
                  <a:pt x="305704" y="-12109"/>
                  <a:pt x="371280" y="44525"/>
                  <a:pt x="623858" y="0"/>
                </a:cubicBezTo>
                <a:cubicBezTo>
                  <a:pt x="876436" y="-44525"/>
                  <a:pt x="906713" y="40952"/>
                  <a:pt x="1041671" y="0"/>
                </a:cubicBezTo>
                <a:cubicBezTo>
                  <a:pt x="1176629" y="-40952"/>
                  <a:pt x="1322427" y="55328"/>
                  <a:pt x="1510995" y="0"/>
                </a:cubicBezTo>
                <a:cubicBezTo>
                  <a:pt x="1699563" y="-55328"/>
                  <a:pt x="1744751" y="45457"/>
                  <a:pt x="1928808" y="0"/>
                </a:cubicBezTo>
                <a:cubicBezTo>
                  <a:pt x="2112865" y="-45457"/>
                  <a:pt x="2201708" y="23575"/>
                  <a:pt x="2449644" y="0"/>
                </a:cubicBezTo>
                <a:cubicBezTo>
                  <a:pt x="2697580" y="-23575"/>
                  <a:pt x="2790282" y="56690"/>
                  <a:pt x="2970479" y="0"/>
                </a:cubicBezTo>
                <a:cubicBezTo>
                  <a:pt x="3150677" y="-56690"/>
                  <a:pt x="3391553" y="17918"/>
                  <a:pt x="3594337" y="0"/>
                </a:cubicBezTo>
                <a:cubicBezTo>
                  <a:pt x="3797121" y="-17918"/>
                  <a:pt x="3913319" y="2514"/>
                  <a:pt x="4166684" y="0"/>
                </a:cubicBezTo>
                <a:cubicBezTo>
                  <a:pt x="4420049" y="-2514"/>
                  <a:pt x="4812469" y="29631"/>
                  <a:pt x="5151120" y="0"/>
                </a:cubicBezTo>
                <a:cubicBezTo>
                  <a:pt x="5185240" y="164850"/>
                  <a:pt x="5127819" y="251624"/>
                  <a:pt x="5151120" y="460596"/>
                </a:cubicBezTo>
                <a:cubicBezTo>
                  <a:pt x="5174421" y="669568"/>
                  <a:pt x="5131084" y="708098"/>
                  <a:pt x="5151120" y="883702"/>
                </a:cubicBezTo>
                <a:cubicBezTo>
                  <a:pt x="5171156" y="1059306"/>
                  <a:pt x="5107689" y="1220088"/>
                  <a:pt x="5151120" y="1456770"/>
                </a:cubicBezTo>
                <a:cubicBezTo>
                  <a:pt x="5194551" y="1693452"/>
                  <a:pt x="5085084" y="1864454"/>
                  <a:pt x="5151120" y="2067328"/>
                </a:cubicBezTo>
                <a:cubicBezTo>
                  <a:pt x="5217156" y="2270202"/>
                  <a:pt x="5103848" y="2495052"/>
                  <a:pt x="5151120" y="2677886"/>
                </a:cubicBezTo>
                <a:cubicBezTo>
                  <a:pt x="5198392" y="2860720"/>
                  <a:pt x="5081288" y="3061984"/>
                  <a:pt x="5151120" y="3288444"/>
                </a:cubicBezTo>
                <a:cubicBezTo>
                  <a:pt x="5220952" y="3514904"/>
                  <a:pt x="5145940" y="3573433"/>
                  <a:pt x="5151120" y="3749040"/>
                </a:cubicBezTo>
                <a:cubicBezTo>
                  <a:pt x="5034556" y="3750703"/>
                  <a:pt x="4887115" y="3705739"/>
                  <a:pt x="4630285" y="3749040"/>
                </a:cubicBezTo>
                <a:cubicBezTo>
                  <a:pt x="4373456" y="3792341"/>
                  <a:pt x="4358022" y="3734374"/>
                  <a:pt x="4160960" y="3749040"/>
                </a:cubicBezTo>
                <a:cubicBezTo>
                  <a:pt x="3963899" y="3763706"/>
                  <a:pt x="3682841" y="3692650"/>
                  <a:pt x="3485591" y="3749040"/>
                </a:cubicBezTo>
                <a:cubicBezTo>
                  <a:pt x="3288341" y="3805430"/>
                  <a:pt x="3116892" y="3714371"/>
                  <a:pt x="2913245" y="3749040"/>
                </a:cubicBezTo>
                <a:cubicBezTo>
                  <a:pt x="2709598" y="3783709"/>
                  <a:pt x="2585423" y="3745105"/>
                  <a:pt x="2443920" y="3749040"/>
                </a:cubicBezTo>
                <a:cubicBezTo>
                  <a:pt x="2302418" y="3752975"/>
                  <a:pt x="2064264" y="3727992"/>
                  <a:pt x="1923085" y="3749040"/>
                </a:cubicBezTo>
                <a:cubicBezTo>
                  <a:pt x="1781906" y="3770088"/>
                  <a:pt x="1612663" y="3707059"/>
                  <a:pt x="1453761" y="3749040"/>
                </a:cubicBezTo>
                <a:cubicBezTo>
                  <a:pt x="1294859" y="3791021"/>
                  <a:pt x="1197974" y="3721523"/>
                  <a:pt x="984436" y="3749040"/>
                </a:cubicBezTo>
                <a:cubicBezTo>
                  <a:pt x="770898" y="3776557"/>
                  <a:pt x="369977" y="3680277"/>
                  <a:pt x="0" y="3749040"/>
                </a:cubicBezTo>
                <a:cubicBezTo>
                  <a:pt x="-66066" y="3571135"/>
                  <a:pt x="44966" y="3454051"/>
                  <a:pt x="0" y="3175972"/>
                </a:cubicBezTo>
                <a:cubicBezTo>
                  <a:pt x="-44966" y="2897893"/>
                  <a:pt x="23810" y="2844559"/>
                  <a:pt x="0" y="2677886"/>
                </a:cubicBezTo>
                <a:cubicBezTo>
                  <a:pt x="-23810" y="2511213"/>
                  <a:pt x="52527" y="2403986"/>
                  <a:pt x="0" y="2142309"/>
                </a:cubicBezTo>
                <a:cubicBezTo>
                  <a:pt x="-52527" y="1880632"/>
                  <a:pt x="30612" y="1743594"/>
                  <a:pt x="0" y="1569241"/>
                </a:cubicBezTo>
                <a:cubicBezTo>
                  <a:pt x="-30612" y="1394888"/>
                  <a:pt x="42197" y="1244792"/>
                  <a:pt x="0" y="996173"/>
                </a:cubicBezTo>
                <a:cubicBezTo>
                  <a:pt x="-42197" y="747554"/>
                  <a:pt x="65170" y="456752"/>
                  <a:pt x="0" y="0"/>
                </a:cubicBezTo>
                <a:close/>
              </a:path>
            </a:pathLst>
          </a:custGeom>
          <a:noFill/>
          <a:ln w="57150">
            <a:noFill/>
            <a:extLst>
              <a:ext uri="{C807C97D-BFC1-408E-A445-0C87EB9F89A2}">
                <ask:lineSketchStyleProps xmlns="" xmlns:ask="http://schemas.microsoft.com/office/drawing/2018/sketchyshapes" sd="380029515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odern Love" panose="04090805081005020601" pitchFamily="82" charset="0"/>
              </a:rPr>
              <a:t>Dr Brown</a:t>
            </a:r>
          </a:p>
          <a:p>
            <a:pPr algn="ctr"/>
            <a:r>
              <a:rPr lang="en-US" sz="2000" b="1" dirty="0">
                <a:solidFill>
                  <a:schemeClr val="tx1"/>
                </a:solidFill>
                <a:latin typeface="Modern Love" panose="04090805081005020601" pitchFamily="82" charset="0"/>
              </a:rPr>
              <a:t>English Teacher</a:t>
            </a:r>
          </a:p>
          <a:p>
            <a:pPr algn="ctr"/>
            <a:endParaRPr lang="en-US" sz="2000" b="1" dirty="0">
              <a:solidFill>
                <a:schemeClr val="tx1"/>
              </a:solidFill>
              <a:latin typeface="Modern Love" panose="04090805081005020601" pitchFamily="82" charset="0"/>
            </a:endParaRPr>
          </a:p>
          <a:p>
            <a:pPr algn="ctr"/>
            <a:r>
              <a:rPr lang="en-GB" sz="1200" b="1" dirty="0">
                <a:solidFill>
                  <a:schemeClr val="tx1"/>
                </a:solidFill>
              </a:rPr>
              <a:t>University: </a:t>
            </a:r>
            <a:r>
              <a:rPr lang="en-US" sz="1200" dirty="0">
                <a:solidFill>
                  <a:schemeClr val="tx1"/>
                </a:solidFill>
              </a:rPr>
              <a:t>BA, English, Cornell University </a:t>
            </a:r>
          </a:p>
          <a:p>
            <a:pPr algn="ctr"/>
            <a:r>
              <a:rPr lang="en-US" sz="1200" dirty="0">
                <a:solidFill>
                  <a:schemeClr val="tx1"/>
                </a:solidFill>
              </a:rPr>
              <a:t>PhD, English, University of Connecticut  </a:t>
            </a:r>
            <a:br>
              <a:rPr lang="en-US" sz="1200" dirty="0">
                <a:solidFill>
                  <a:schemeClr val="tx1"/>
                </a:solidFill>
              </a:rPr>
            </a:br>
            <a:r>
              <a:rPr lang="en-GB" sz="1200" b="1" dirty="0">
                <a:solidFill>
                  <a:schemeClr val="tx1"/>
                </a:solidFill>
              </a:rPr>
              <a:t>Favourite Book</a:t>
            </a:r>
            <a:r>
              <a:rPr lang="en-GB" sz="1200" dirty="0">
                <a:solidFill>
                  <a:schemeClr val="tx1"/>
                </a:solidFill>
              </a:rPr>
              <a:t>: </a:t>
            </a:r>
            <a:r>
              <a:rPr lang="en-GB" sz="1200" i="1" dirty="0">
                <a:solidFill>
                  <a:schemeClr val="tx1"/>
                </a:solidFill>
              </a:rPr>
              <a:t>The Great Gatsby</a:t>
            </a:r>
            <a:r>
              <a:rPr lang="en-GB" sz="1200" dirty="0">
                <a:solidFill>
                  <a:schemeClr val="tx1"/>
                </a:solidFill>
              </a:rPr>
              <a:t>, F. Scott Fitzgerald. </a:t>
            </a:r>
          </a:p>
          <a:p>
            <a:pPr algn="ctr"/>
            <a:br>
              <a:rPr lang="en-US" sz="1200" dirty="0">
                <a:solidFill>
                  <a:schemeClr val="tx1"/>
                </a:solidFill>
              </a:rPr>
            </a:br>
            <a:r>
              <a:rPr lang="en-GB" sz="1200" b="1" dirty="0">
                <a:solidFill>
                  <a:schemeClr val="tx1"/>
                </a:solidFill>
              </a:rPr>
              <a:t>Why</a:t>
            </a:r>
            <a:r>
              <a:rPr lang="en-GB" sz="1200" dirty="0">
                <a:solidFill>
                  <a:schemeClr val="tx1"/>
                </a:solidFill>
              </a:rPr>
              <a:t>?: </a:t>
            </a:r>
            <a:r>
              <a:rPr lang="en-US" sz="1200" dirty="0">
                <a:solidFill>
                  <a:schemeClr val="tx1"/>
                </a:solidFill>
              </a:rPr>
              <a:t> I love the rich, beautiful descriptions of 1920s New York City and the vivid cast of characters who are all simultaneously terrible and understandable in their own ways. It introduces many of the ideas and questions that define American literature in the century that follows: the American dream, whether or not we can change who we are, how we define what is true or moral. Though I've read and taught the novel enough times to have much of it </a:t>
            </a:r>
            <a:r>
              <a:rPr lang="en-US" sz="1200" dirty="0" err="1">
                <a:solidFill>
                  <a:schemeClr val="tx1"/>
                </a:solidFill>
              </a:rPr>
              <a:t>memorised</a:t>
            </a:r>
            <a:r>
              <a:rPr lang="en-US" sz="1200" dirty="0">
                <a:solidFill>
                  <a:schemeClr val="tx1"/>
                </a:solidFill>
              </a:rPr>
              <a:t>, I still find something new to interest me every time I reread. </a:t>
            </a:r>
          </a:p>
          <a:p>
            <a:pPr algn="ctr"/>
            <a:endParaRPr lang="en-GB" sz="1200" b="1" dirty="0">
              <a:solidFill>
                <a:schemeClr val="tx1"/>
              </a:solidFill>
              <a:latin typeface="+mj-lt"/>
            </a:endParaRPr>
          </a:p>
        </p:txBody>
      </p:sp>
      <p:sp>
        <p:nvSpPr>
          <p:cNvPr id="3" name="AutoShape 2" descr="https://mail.lgflmail.org/owa/service.svc/s/GetFileAttachment?id=AAMkADdiMjBiYjM4LWY0YmEtNDRkZS1iMDJhLTJiZTVlYTlmMDJiZQBGAAAAAADWD8xvR6k3TpaU351ThU1YBwBDalU3W2QgRYdNt87D5p5wAAAAAAEMAABDalU3W2QgRYdNt87D5p5wAAA%2FJPt%2FAAABEgAQAEm4%2FQauxpFLuwkVi9JbBgk%3D&amp;X-OWA-CANARY=UbpcldzkhEe4VgQ8yeIf9ZYrhHbJ1toI2MBp8JOc9_bO6H4MdonSI6-m67rsPwqopr9XxDYfhNA.">
            <a:extLst>
              <a:ext uri="{FF2B5EF4-FFF2-40B4-BE49-F238E27FC236}">
                <a16:creationId xmlns:a16="http://schemas.microsoft.com/office/drawing/2014/main" id="{76BEC27E-BD0F-4BA6-9160-53DCD494EB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FF3A37A5-38ED-419D-A61B-E9135C095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24" y="905256"/>
            <a:ext cx="4151376" cy="4151376"/>
          </a:xfrm>
          <a:prstGeom prst="rect">
            <a:avLst/>
          </a:prstGeom>
        </p:spPr>
      </p:pic>
      <p:pic>
        <p:nvPicPr>
          <p:cNvPr id="2054" name="Picture 6" descr="Stories Behind Classic Book Covers: The Great Gatsby - The American Writers  Museum">
            <a:extLst>
              <a:ext uri="{FF2B5EF4-FFF2-40B4-BE49-F238E27FC236}">
                <a16:creationId xmlns:a16="http://schemas.microsoft.com/office/drawing/2014/main" id="{E656A816-8D5A-4DCA-83D3-74F2A17DE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1892" y="1591758"/>
            <a:ext cx="2658382" cy="3979283"/>
          </a:xfrm>
          <a:prstGeom prst="rect">
            <a:avLst/>
          </a:prstGeom>
          <a:ln w="28575"/>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9886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con &quot;Open book icon&quot;">
            <a:extLst>
              <a:ext uri="{FF2B5EF4-FFF2-40B4-BE49-F238E27FC236}">
                <a16:creationId xmlns:a16="http://schemas.microsoft.com/office/drawing/2014/main" id="{11036F40-7595-41FA-9197-928E4826E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 t="13849" r="-4724" b="11977"/>
          <a:stretch/>
        </p:blipFill>
        <p:spPr bwMode="auto">
          <a:xfrm>
            <a:off x="458167" y="80486"/>
            <a:ext cx="9013645" cy="6392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E2F24C-930D-AFB5-4B3D-880D200D576C}"/>
              </a:ext>
            </a:extLst>
          </p:cNvPr>
          <p:cNvSpPr/>
          <p:nvPr/>
        </p:nvSpPr>
        <p:spPr>
          <a:xfrm>
            <a:off x="5068468" y="333615"/>
            <a:ext cx="3380588" cy="5833585"/>
          </a:xfrm>
          <a:custGeom>
            <a:avLst/>
            <a:gdLst>
              <a:gd name="connsiteX0" fmla="*/ 0 w 5151120"/>
              <a:gd name="connsiteY0" fmla="*/ 0 h 3749040"/>
              <a:gd name="connsiteX1" fmla="*/ 572347 w 5151120"/>
              <a:gd name="connsiteY1" fmla="*/ 0 h 3749040"/>
              <a:gd name="connsiteX2" fmla="*/ 1247716 w 5151120"/>
              <a:gd name="connsiteY2" fmla="*/ 0 h 3749040"/>
              <a:gd name="connsiteX3" fmla="*/ 1923085 w 5151120"/>
              <a:gd name="connsiteY3" fmla="*/ 0 h 3749040"/>
              <a:gd name="connsiteX4" fmla="*/ 2443920 w 5151120"/>
              <a:gd name="connsiteY4" fmla="*/ 0 h 3749040"/>
              <a:gd name="connsiteX5" fmla="*/ 2861733 w 5151120"/>
              <a:gd name="connsiteY5" fmla="*/ 0 h 3749040"/>
              <a:gd name="connsiteX6" fmla="*/ 3485591 w 5151120"/>
              <a:gd name="connsiteY6" fmla="*/ 0 h 3749040"/>
              <a:gd name="connsiteX7" fmla="*/ 3954915 w 5151120"/>
              <a:gd name="connsiteY7" fmla="*/ 0 h 3749040"/>
              <a:gd name="connsiteX8" fmla="*/ 4578773 w 5151120"/>
              <a:gd name="connsiteY8" fmla="*/ 0 h 3749040"/>
              <a:gd name="connsiteX9" fmla="*/ 5151120 w 5151120"/>
              <a:gd name="connsiteY9" fmla="*/ 0 h 3749040"/>
              <a:gd name="connsiteX10" fmla="*/ 5151120 w 5151120"/>
              <a:gd name="connsiteY10" fmla="*/ 535577 h 3749040"/>
              <a:gd name="connsiteX11" fmla="*/ 5151120 w 5151120"/>
              <a:gd name="connsiteY11" fmla="*/ 1146135 h 3749040"/>
              <a:gd name="connsiteX12" fmla="*/ 5151120 w 5151120"/>
              <a:gd name="connsiteY12" fmla="*/ 1681712 h 3749040"/>
              <a:gd name="connsiteX13" fmla="*/ 5151120 w 5151120"/>
              <a:gd name="connsiteY13" fmla="*/ 2142309 h 3749040"/>
              <a:gd name="connsiteX14" fmla="*/ 5151120 w 5151120"/>
              <a:gd name="connsiteY14" fmla="*/ 2752867 h 3749040"/>
              <a:gd name="connsiteX15" fmla="*/ 5151120 w 5151120"/>
              <a:gd name="connsiteY15" fmla="*/ 3288444 h 3749040"/>
              <a:gd name="connsiteX16" fmla="*/ 5151120 w 5151120"/>
              <a:gd name="connsiteY16" fmla="*/ 3749040 h 3749040"/>
              <a:gd name="connsiteX17" fmla="*/ 4733307 w 5151120"/>
              <a:gd name="connsiteY17" fmla="*/ 3749040 h 3749040"/>
              <a:gd name="connsiteX18" fmla="*/ 4109449 w 5151120"/>
              <a:gd name="connsiteY18" fmla="*/ 3749040 h 3749040"/>
              <a:gd name="connsiteX19" fmla="*/ 3537102 w 5151120"/>
              <a:gd name="connsiteY19" fmla="*/ 3749040 h 3749040"/>
              <a:gd name="connsiteX20" fmla="*/ 3119289 w 5151120"/>
              <a:gd name="connsiteY20" fmla="*/ 3749040 h 3749040"/>
              <a:gd name="connsiteX21" fmla="*/ 2701476 w 5151120"/>
              <a:gd name="connsiteY21" fmla="*/ 3749040 h 3749040"/>
              <a:gd name="connsiteX22" fmla="*/ 2026107 w 5151120"/>
              <a:gd name="connsiteY22" fmla="*/ 3749040 h 3749040"/>
              <a:gd name="connsiteX23" fmla="*/ 1453761 w 5151120"/>
              <a:gd name="connsiteY23" fmla="*/ 3749040 h 3749040"/>
              <a:gd name="connsiteX24" fmla="*/ 881414 w 5151120"/>
              <a:gd name="connsiteY24" fmla="*/ 3749040 h 3749040"/>
              <a:gd name="connsiteX25" fmla="*/ 0 w 5151120"/>
              <a:gd name="connsiteY25" fmla="*/ 3749040 h 3749040"/>
              <a:gd name="connsiteX26" fmla="*/ 0 w 5151120"/>
              <a:gd name="connsiteY26" fmla="*/ 3213463 h 3749040"/>
              <a:gd name="connsiteX27" fmla="*/ 0 w 5151120"/>
              <a:gd name="connsiteY27" fmla="*/ 2640395 h 3749040"/>
              <a:gd name="connsiteX28" fmla="*/ 0 w 5151120"/>
              <a:gd name="connsiteY28" fmla="*/ 2029837 h 3749040"/>
              <a:gd name="connsiteX29" fmla="*/ 0 w 5151120"/>
              <a:gd name="connsiteY29" fmla="*/ 1531751 h 3749040"/>
              <a:gd name="connsiteX30" fmla="*/ 0 w 5151120"/>
              <a:gd name="connsiteY30" fmla="*/ 1033664 h 3749040"/>
              <a:gd name="connsiteX31" fmla="*/ 0 w 5151120"/>
              <a:gd name="connsiteY31" fmla="*/ 610558 h 3749040"/>
              <a:gd name="connsiteX32" fmla="*/ 0 w 5151120"/>
              <a:gd name="connsiteY32"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51120" h="3749040" fill="none" extrusionOk="0">
                <a:moveTo>
                  <a:pt x="0" y="0"/>
                </a:moveTo>
                <a:cubicBezTo>
                  <a:pt x="267681" y="-35993"/>
                  <a:pt x="365693" y="35855"/>
                  <a:pt x="572347" y="0"/>
                </a:cubicBezTo>
                <a:cubicBezTo>
                  <a:pt x="779001" y="-35855"/>
                  <a:pt x="1094479" y="31786"/>
                  <a:pt x="1247716" y="0"/>
                </a:cubicBezTo>
                <a:cubicBezTo>
                  <a:pt x="1400953" y="-31786"/>
                  <a:pt x="1610120" y="4269"/>
                  <a:pt x="1923085" y="0"/>
                </a:cubicBezTo>
                <a:cubicBezTo>
                  <a:pt x="2236050" y="-4269"/>
                  <a:pt x="2196689" y="28607"/>
                  <a:pt x="2443920" y="0"/>
                </a:cubicBezTo>
                <a:cubicBezTo>
                  <a:pt x="2691151" y="-28607"/>
                  <a:pt x="2702466" y="4376"/>
                  <a:pt x="2861733" y="0"/>
                </a:cubicBezTo>
                <a:cubicBezTo>
                  <a:pt x="3021000" y="-4376"/>
                  <a:pt x="3298164" y="11292"/>
                  <a:pt x="3485591" y="0"/>
                </a:cubicBezTo>
                <a:cubicBezTo>
                  <a:pt x="3673018" y="-11292"/>
                  <a:pt x="3800761" y="9154"/>
                  <a:pt x="3954915" y="0"/>
                </a:cubicBezTo>
                <a:cubicBezTo>
                  <a:pt x="4109069" y="-9154"/>
                  <a:pt x="4424120" y="72741"/>
                  <a:pt x="4578773" y="0"/>
                </a:cubicBezTo>
                <a:cubicBezTo>
                  <a:pt x="4733426" y="-72741"/>
                  <a:pt x="4898086" y="37972"/>
                  <a:pt x="5151120" y="0"/>
                </a:cubicBezTo>
                <a:cubicBezTo>
                  <a:pt x="5197680" y="154712"/>
                  <a:pt x="5147240" y="389190"/>
                  <a:pt x="5151120" y="535577"/>
                </a:cubicBezTo>
                <a:cubicBezTo>
                  <a:pt x="5155000" y="681964"/>
                  <a:pt x="5146622" y="1010925"/>
                  <a:pt x="5151120" y="1146135"/>
                </a:cubicBezTo>
                <a:cubicBezTo>
                  <a:pt x="5155618" y="1281345"/>
                  <a:pt x="5111489" y="1565552"/>
                  <a:pt x="5151120" y="1681712"/>
                </a:cubicBezTo>
                <a:cubicBezTo>
                  <a:pt x="5190751" y="1797872"/>
                  <a:pt x="5129498" y="1912497"/>
                  <a:pt x="5151120" y="2142309"/>
                </a:cubicBezTo>
                <a:cubicBezTo>
                  <a:pt x="5172742" y="2372121"/>
                  <a:pt x="5143386" y="2551056"/>
                  <a:pt x="5151120" y="2752867"/>
                </a:cubicBezTo>
                <a:cubicBezTo>
                  <a:pt x="5158854" y="2954678"/>
                  <a:pt x="5098470" y="3070104"/>
                  <a:pt x="5151120" y="3288444"/>
                </a:cubicBezTo>
                <a:cubicBezTo>
                  <a:pt x="5203770" y="3506784"/>
                  <a:pt x="5115406" y="3646088"/>
                  <a:pt x="5151120" y="3749040"/>
                </a:cubicBezTo>
                <a:cubicBezTo>
                  <a:pt x="5055250" y="3773538"/>
                  <a:pt x="4933559" y="3744591"/>
                  <a:pt x="4733307" y="3749040"/>
                </a:cubicBezTo>
                <a:cubicBezTo>
                  <a:pt x="4533055" y="3753489"/>
                  <a:pt x="4305122" y="3733551"/>
                  <a:pt x="4109449" y="3749040"/>
                </a:cubicBezTo>
                <a:cubicBezTo>
                  <a:pt x="3913776" y="3764529"/>
                  <a:pt x="3740100" y="3743986"/>
                  <a:pt x="3537102" y="3749040"/>
                </a:cubicBezTo>
                <a:cubicBezTo>
                  <a:pt x="3334104" y="3754094"/>
                  <a:pt x="3202927" y="3719952"/>
                  <a:pt x="3119289" y="3749040"/>
                </a:cubicBezTo>
                <a:cubicBezTo>
                  <a:pt x="3035651" y="3778128"/>
                  <a:pt x="2892215" y="3708305"/>
                  <a:pt x="2701476" y="3749040"/>
                </a:cubicBezTo>
                <a:cubicBezTo>
                  <a:pt x="2510737" y="3789775"/>
                  <a:pt x="2182212" y="3726351"/>
                  <a:pt x="2026107" y="3749040"/>
                </a:cubicBezTo>
                <a:cubicBezTo>
                  <a:pt x="1870002" y="3771729"/>
                  <a:pt x="1723511" y="3742198"/>
                  <a:pt x="1453761" y="3749040"/>
                </a:cubicBezTo>
                <a:cubicBezTo>
                  <a:pt x="1184011" y="3755882"/>
                  <a:pt x="1131295" y="3727821"/>
                  <a:pt x="881414" y="3749040"/>
                </a:cubicBezTo>
                <a:cubicBezTo>
                  <a:pt x="631533" y="3770259"/>
                  <a:pt x="206115" y="3668297"/>
                  <a:pt x="0" y="3749040"/>
                </a:cubicBezTo>
                <a:cubicBezTo>
                  <a:pt x="-8873" y="3487567"/>
                  <a:pt x="23638" y="3335193"/>
                  <a:pt x="0" y="3213463"/>
                </a:cubicBezTo>
                <a:cubicBezTo>
                  <a:pt x="-23638" y="3091733"/>
                  <a:pt x="20787" y="2863284"/>
                  <a:pt x="0" y="2640395"/>
                </a:cubicBezTo>
                <a:cubicBezTo>
                  <a:pt x="-20787" y="2417506"/>
                  <a:pt x="40922" y="2269602"/>
                  <a:pt x="0" y="2029837"/>
                </a:cubicBezTo>
                <a:cubicBezTo>
                  <a:pt x="-40922" y="1790072"/>
                  <a:pt x="41845" y="1747464"/>
                  <a:pt x="0" y="1531751"/>
                </a:cubicBezTo>
                <a:cubicBezTo>
                  <a:pt x="-41845" y="1316038"/>
                  <a:pt x="52878" y="1253664"/>
                  <a:pt x="0" y="1033664"/>
                </a:cubicBezTo>
                <a:cubicBezTo>
                  <a:pt x="-52878" y="813664"/>
                  <a:pt x="49865" y="785131"/>
                  <a:pt x="0" y="610558"/>
                </a:cubicBezTo>
                <a:cubicBezTo>
                  <a:pt x="-49865" y="435985"/>
                  <a:pt x="8855" y="148022"/>
                  <a:pt x="0" y="0"/>
                </a:cubicBezTo>
                <a:close/>
              </a:path>
              <a:path w="5151120" h="3749040" stroke="0" extrusionOk="0">
                <a:moveTo>
                  <a:pt x="0" y="0"/>
                </a:moveTo>
                <a:cubicBezTo>
                  <a:pt x="305704" y="-12109"/>
                  <a:pt x="371280" y="44525"/>
                  <a:pt x="623858" y="0"/>
                </a:cubicBezTo>
                <a:cubicBezTo>
                  <a:pt x="876436" y="-44525"/>
                  <a:pt x="906713" y="40952"/>
                  <a:pt x="1041671" y="0"/>
                </a:cubicBezTo>
                <a:cubicBezTo>
                  <a:pt x="1176629" y="-40952"/>
                  <a:pt x="1322427" y="55328"/>
                  <a:pt x="1510995" y="0"/>
                </a:cubicBezTo>
                <a:cubicBezTo>
                  <a:pt x="1699563" y="-55328"/>
                  <a:pt x="1744751" y="45457"/>
                  <a:pt x="1928808" y="0"/>
                </a:cubicBezTo>
                <a:cubicBezTo>
                  <a:pt x="2112865" y="-45457"/>
                  <a:pt x="2201708" y="23575"/>
                  <a:pt x="2449644" y="0"/>
                </a:cubicBezTo>
                <a:cubicBezTo>
                  <a:pt x="2697580" y="-23575"/>
                  <a:pt x="2790282" y="56690"/>
                  <a:pt x="2970479" y="0"/>
                </a:cubicBezTo>
                <a:cubicBezTo>
                  <a:pt x="3150677" y="-56690"/>
                  <a:pt x="3391553" y="17918"/>
                  <a:pt x="3594337" y="0"/>
                </a:cubicBezTo>
                <a:cubicBezTo>
                  <a:pt x="3797121" y="-17918"/>
                  <a:pt x="3913319" y="2514"/>
                  <a:pt x="4166684" y="0"/>
                </a:cubicBezTo>
                <a:cubicBezTo>
                  <a:pt x="4420049" y="-2514"/>
                  <a:pt x="4812469" y="29631"/>
                  <a:pt x="5151120" y="0"/>
                </a:cubicBezTo>
                <a:cubicBezTo>
                  <a:pt x="5185240" y="164850"/>
                  <a:pt x="5127819" y="251624"/>
                  <a:pt x="5151120" y="460596"/>
                </a:cubicBezTo>
                <a:cubicBezTo>
                  <a:pt x="5174421" y="669568"/>
                  <a:pt x="5131084" y="708098"/>
                  <a:pt x="5151120" y="883702"/>
                </a:cubicBezTo>
                <a:cubicBezTo>
                  <a:pt x="5171156" y="1059306"/>
                  <a:pt x="5107689" y="1220088"/>
                  <a:pt x="5151120" y="1456770"/>
                </a:cubicBezTo>
                <a:cubicBezTo>
                  <a:pt x="5194551" y="1693452"/>
                  <a:pt x="5085084" y="1864454"/>
                  <a:pt x="5151120" y="2067328"/>
                </a:cubicBezTo>
                <a:cubicBezTo>
                  <a:pt x="5217156" y="2270202"/>
                  <a:pt x="5103848" y="2495052"/>
                  <a:pt x="5151120" y="2677886"/>
                </a:cubicBezTo>
                <a:cubicBezTo>
                  <a:pt x="5198392" y="2860720"/>
                  <a:pt x="5081288" y="3061984"/>
                  <a:pt x="5151120" y="3288444"/>
                </a:cubicBezTo>
                <a:cubicBezTo>
                  <a:pt x="5220952" y="3514904"/>
                  <a:pt x="5145940" y="3573433"/>
                  <a:pt x="5151120" y="3749040"/>
                </a:cubicBezTo>
                <a:cubicBezTo>
                  <a:pt x="5034556" y="3750703"/>
                  <a:pt x="4887115" y="3705739"/>
                  <a:pt x="4630285" y="3749040"/>
                </a:cubicBezTo>
                <a:cubicBezTo>
                  <a:pt x="4373456" y="3792341"/>
                  <a:pt x="4358022" y="3734374"/>
                  <a:pt x="4160960" y="3749040"/>
                </a:cubicBezTo>
                <a:cubicBezTo>
                  <a:pt x="3963899" y="3763706"/>
                  <a:pt x="3682841" y="3692650"/>
                  <a:pt x="3485591" y="3749040"/>
                </a:cubicBezTo>
                <a:cubicBezTo>
                  <a:pt x="3288341" y="3805430"/>
                  <a:pt x="3116892" y="3714371"/>
                  <a:pt x="2913245" y="3749040"/>
                </a:cubicBezTo>
                <a:cubicBezTo>
                  <a:pt x="2709598" y="3783709"/>
                  <a:pt x="2585423" y="3745105"/>
                  <a:pt x="2443920" y="3749040"/>
                </a:cubicBezTo>
                <a:cubicBezTo>
                  <a:pt x="2302418" y="3752975"/>
                  <a:pt x="2064264" y="3727992"/>
                  <a:pt x="1923085" y="3749040"/>
                </a:cubicBezTo>
                <a:cubicBezTo>
                  <a:pt x="1781906" y="3770088"/>
                  <a:pt x="1612663" y="3707059"/>
                  <a:pt x="1453761" y="3749040"/>
                </a:cubicBezTo>
                <a:cubicBezTo>
                  <a:pt x="1294859" y="3791021"/>
                  <a:pt x="1197974" y="3721523"/>
                  <a:pt x="984436" y="3749040"/>
                </a:cubicBezTo>
                <a:cubicBezTo>
                  <a:pt x="770898" y="3776557"/>
                  <a:pt x="369977" y="3680277"/>
                  <a:pt x="0" y="3749040"/>
                </a:cubicBezTo>
                <a:cubicBezTo>
                  <a:pt x="-66066" y="3571135"/>
                  <a:pt x="44966" y="3454051"/>
                  <a:pt x="0" y="3175972"/>
                </a:cubicBezTo>
                <a:cubicBezTo>
                  <a:pt x="-44966" y="2897893"/>
                  <a:pt x="23810" y="2844559"/>
                  <a:pt x="0" y="2677886"/>
                </a:cubicBezTo>
                <a:cubicBezTo>
                  <a:pt x="-23810" y="2511213"/>
                  <a:pt x="52527" y="2403986"/>
                  <a:pt x="0" y="2142309"/>
                </a:cubicBezTo>
                <a:cubicBezTo>
                  <a:pt x="-52527" y="1880632"/>
                  <a:pt x="30612" y="1743594"/>
                  <a:pt x="0" y="1569241"/>
                </a:cubicBezTo>
                <a:cubicBezTo>
                  <a:pt x="-30612" y="1394888"/>
                  <a:pt x="42197" y="1244792"/>
                  <a:pt x="0" y="996173"/>
                </a:cubicBezTo>
                <a:cubicBezTo>
                  <a:pt x="-42197" y="747554"/>
                  <a:pt x="65170" y="456752"/>
                  <a:pt x="0" y="0"/>
                </a:cubicBezTo>
                <a:close/>
              </a:path>
            </a:pathLst>
          </a:custGeom>
          <a:noFill/>
          <a:ln w="57150">
            <a:noFill/>
            <a:extLst>
              <a:ext uri="{C807C97D-BFC1-408E-A445-0C87EB9F89A2}">
                <ask:lineSketchStyleProps xmlns="" xmlns:ask="http://schemas.microsoft.com/office/drawing/2018/sketchyshapes" sd="380029515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Modern Love" panose="04090805081005020601" pitchFamily="82" charset="0"/>
              </a:rPr>
              <a:t>Ms</a:t>
            </a:r>
            <a:r>
              <a:rPr lang="en-US" sz="2000" b="1" dirty="0">
                <a:solidFill>
                  <a:schemeClr val="tx1"/>
                </a:solidFill>
                <a:latin typeface="Modern Love" panose="04090805081005020601" pitchFamily="82" charset="0"/>
              </a:rPr>
              <a:t> </a:t>
            </a:r>
            <a:r>
              <a:rPr lang="en-US" sz="2000" b="1" dirty="0" err="1">
                <a:solidFill>
                  <a:schemeClr val="tx1"/>
                </a:solidFill>
                <a:latin typeface="Modern Love" panose="04090805081005020601" pitchFamily="82" charset="0"/>
              </a:rPr>
              <a:t>Wakeling</a:t>
            </a:r>
            <a:r>
              <a:rPr lang="en-US" sz="2000" b="1" dirty="0">
                <a:solidFill>
                  <a:schemeClr val="tx1"/>
                </a:solidFill>
                <a:latin typeface="Modern Love" panose="04090805081005020601" pitchFamily="82" charset="0"/>
              </a:rPr>
              <a:t> </a:t>
            </a:r>
          </a:p>
          <a:p>
            <a:pPr algn="ctr"/>
            <a:r>
              <a:rPr lang="en-US" sz="2000" b="1" dirty="0">
                <a:solidFill>
                  <a:schemeClr val="tx1"/>
                </a:solidFill>
                <a:latin typeface="Modern Love" panose="04090805081005020601" pitchFamily="82" charset="0"/>
              </a:rPr>
              <a:t>2ic English</a:t>
            </a:r>
          </a:p>
          <a:p>
            <a:pPr algn="ctr"/>
            <a:endParaRPr lang="en-US" sz="2000" b="1" dirty="0">
              <a:solidFill>
                <a:schemeClr val="tx1"/>
              </a:solidFill>
              <a:latin typeface="Modern Love" panose="04090805081005020601" pitchFamily="82" charset="0"/>
            </a:endParaRPr>
          </a:p>
          <a:p>
            <a:pPr algn="ctr"/>
            <a:r>
              <a:rPr lang="en-GB" sz="1200" b="1" dirty="0">
                <a:solidFill>
                  <a:schemeClr val="tx1"/>
                </a:solidFill>
              </a:rPr>
              <a:t>University: </a:t>
            </a:r>
            <a:r>
              <a:rPr lang="en-US" sz="1200" dirty="0">
                <a:solidFill>
                  <a:schemeClr val="tx1"/>
                </a:solidFill>
              </a:rPr>
              <a:t>BA Hons University of Southampton English and Philosophy </a:t>
            </a:r>
          </a:p>
          <a:p>
            <a:pPr algn="ctr"/>
            <a:r>
              <a:rPr lang="en-US" sz="1200" dirty="0">
                <a:solidFill>
                  <a:schemeClr val="tx1"/>
                </a:solidFill>
              </a:rPr>
              <a:t>PGCE University of Hertfordshire</a:t>
            </a:r>
          </a:p>
          <a:p>
            <a:pPr algn="ctr"/>
            <a:endParaRPr lang="en-US" sz="1200" dirty="0">
              <a:solidFill>
                <a:schemeClr val="tx1"/>
              </a:solidFill>
              <a:latin typeface="+mj-lt"/>
            </a:endParaRPr>
          </a:p>
          <a:p>
            <a:pPr algn="ctr"/>
            <a:r>
              <a:rPr lang="en-US" sz="1200" b="1" dirty="0" err="1">
                <a:solidFill>
                  <a:schemeClr val="tx1"/>
                </a:solidFill>
                <a:latin typeface="+mj-lt"/>
              </a:rPr>
              <a:t>Favourite</a:t>
            </a:r>
            <a:r>
              <a:rPr lang="en-US" sz="1200" b="1" dirty="0">
                <a:solidFill>
                  <a:schemeClr val="tx1"/>
                </a:solidFill>
                <a:latin typeface="+mj-lt"/>
              </a:rPr>
              <a:t> book: </a:t>
            </a:r>
            <a:r>
              <a:rPr lang="en-US" sz="1200" i="1" dirty="0">
                <a:solidFill>
                  <a:schemeClr val="tx1"/>
                </a:solidFill>
                <a:latin typeface="+mj-lt"/>
              </a:rPr>
              <a:t>Gone Girl</a:t>
            </a:r>
            <a:r>
              <a:rPr lang="en-US" sz="1200" dirty="0">
                <a:solidFill>
                  <a:schemeClr val="tx1"/>
                </a:solidFill>
                <a:latin typeface="+mj-lt"/>
              </a:rPr>
              <a:t>, Gillian Flynn </a:t>
            </a:r>
          </a:p>
          <a:p>
            <a:pPr algn="ctr"/>
            <a:endParaRPr lang="en-US" sz="1200" dirty="0">
              <a:solidFill>
                <a:schemeClr val="tx1"/>
              </a:solidFill>
              <a:latin typeface="+mj-lt"/>
            </a:endParaRPr>
          </a:p>
          <a:p>
            <a:pPr algn="ctr"/>
            <a:endParaRPr lang="en-US" sz="1200" dirty="0">
              <a:solidFill>
                <a:schemeClr val="tx1"/>
              </a:solidFill>
              <a:latin typeface="+mj-lt"/>
            </a:endParaRPr>
          </a:p>
          <a:p>
            <a:pPr algn="ctr"/>
            <a:r>
              <a:rPr lang="en-US" sz="1200" dirty="0">
                <a:solidFill>
                  <a:schemeClr val="tx1"/>
                </a:solidFill>
                <a:latin typeface="+mj-lt"/>
              </a:rPr>
              <a:t>Why? I love this book and could not put it down when I first read it. The twists in the plot are so cleverly executed by Gillian Flynn and it's a perfect example of an unreliable narrator. </a:t>
            </a:r>
          </a:p>
          <a:p>
            <a:pPr algn="ctr"/>
            <a:br>
              <a:rPr lang="en-US" sz="1200" dirty="0">
                <a:solidFill>
                  <a:schemeClr val="tx1"/>
                </a:solidFill>
                <a:latin typeface="+mj-lt"/>
              </a:rPr>
            </a:br>
            <a:r>
              <a:rPr lang="en-US" sz="1200" dirty="0">
                <a:solidFill>
                  <a:schemeClr val="tx1"/>
                </a:solidFill>
                <a:latin typeface="+mj-lt"/>
              </a:rPr>
              <a:t>Extract from the book: When I think of my wife, I always think of her head. The shape of it, to begin with. The very first time I saw her, it was the back of the head I saw, and there was something lovely about it, the angles of it. Like a shiny, hard corn kernel or a riverbed fossil. She had what the Victorians would call a finely shaped head. You could imagine the skull quite easily.</a:t>
            </a:r>
            <a:endParaRPr lang="en-GB" sz="1200" dirty="0">
              <a:solidFill>
                <a:schemeClr val="tx1"/>
              </a:solidFill>
              <a:latin typeface="+mj-lt"/>
            </a:endParaRPr>
          </a:p>
        </p:txBody>
      </p:sp>
      <p:sp>
        <p:nvSpPr>
          <p:cNvPr id="3" name="AutoShape 2" descr="https://mail.lgflmail.org/owa/service.svc/s/GetFileAttachment?id=AAMkADdiMjBiYjM4LWY0YmEtNDRkZS1iMDJhLTJiZTVlYTlmMDJiZQBGAAAAAADWD8xvR6k3TpaU351ThU1YBwBDalU3W2QgRYdNt87D5p5wAAAAAAEMAABDalU3W2QgRYdNt87D5p5wAAA%2FJPt%2FAAABEgAQAEm4%2FQauxpFLuwkVi9JbBgk%3D&amp;X-OWA-CANARY=UbpcldzkhEe4VgQ8yeIf9ZYrhHbJ1toI2MBp8JOc9_bO6H4MdonSI6-m67rsPwqopr9XxDYfhNA.">
            <a:extLst>
              <a:ext uri="{FF2B5EF4-FFF2-40B4-BE49-F238E27FC236}">
                <a16:creationId xmlns:a16="http://schemas.microsoft.com/office/drawing/2014/main" id="{76BEC27E-BD0F-4BA6-9160-53DCD494EB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https://mail.lgflmail.org/owa/service.svc/s/GetFileAttachment?id=AAMkADdiMjBiYjM4LWY0YmEtNDRkZS1iMDJhLTJiZTVlYTlmMDJiZQBGAAAAAADWD8xvR6k3TpaU351ThU1YBwBDalU3W2QgRYdNt87D5p5wAAAAAAEMAABDalU3W2QgRYdNt87D5p5wAAA%2FJPuJAAABEgAQAOyUO8o7MbZHsd%2FhrWE2hz0%3D&amp;isImagePreview=True&amp;X-OWA-CANARY=DLCpenBGiUmSTuA2M32ghtZ4BsjK1toIunZIVdzT8lV57gtZtm7OsbQVMGBj4Ap4bnYZphFDDRY.">
            <a:extLst>
              <a:ext uri="{FF2B5EF4-FFF2-40B4-BE49-F238E27FC236}">
                <a16:creationId xmlns:a16="http://schemas.microsoft.com/office/drawing/2014/main" id="{2E4EFDF6-294E-4595-BCDC-B89C90EC261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26A820B2-A4BC-4249-B0DA-851852116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39" y="385287"/>
            <a:ext cx="4983480" cy="4983480"/>
          </a:xfrm>
          <a:prstGeom prst="rect">
            <a:avLst/>
          </a:prstGeom>
        </p:spPr>
      </p:pic>
      <p:pic>
        <p:nvPicPr>
          <p:cNvPr id="5124" name="Picture 4" descr="Gone Girl">
            <a:extLst>
              <a:ext uri="{FF2B5EF4-FFF2-40B4-BE49-F238E27FC236}">
                <a16:creationId xmlns:a16="http://schemas.microsoft.com/office/drawing/2014/main" id="{4EE5A981-57F0-45E0-AFB8-1D323BF2B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0785" y="1295501"/>
            <a:ext cx="2782824" cy="426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7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con &quot;Open book icon&quot;">
            <a:extLst>
              <a:ext uri="{FF2B5EF4-FFF2-40B4-BE49-F238E27FC236}">
                <a16:creationId xmlns:a16="http://schemas.microsoft.com/office/drawing/2014/main" id="{11036F40-7595-41FA-9197-928E4826E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 t="13849" r="-4724" b="11977"/>
          <a:stretch/>
        </p:blipFill>
        <p:spPr bwMode="auto">
          <a:xfrm>
            <a:off x="458167" y="80486"/>
            <a:ext cx="9013645" cy="6392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E2F24C-930D-AFB5-4B3D-880D200D576C}"/>
              </a:ext>
            </a:extLst>
          </p:cNvPr>
          <p:cNvSpPr/>
          <p:nvPr/>
        </p:nvSpPr>
        <p:spPr>
          <a:xfrm>
            <a:off x="5068468" y="-271087"/>
            <a:ext cx="3380588" cy="5833585"/>
          </a:xfrm>
          <a:custGeom>
            <a:avLst/>
            <a:gdLst>
              <a:gd name="connsiteX0" fmla="*/ 0 w 5151120"/>
              <a:gd name="connsiteY0" fmla="*/ 0 h 3749040"/>
              <a:gd name="connsiteX1" fmla="*/ 572347 w 5151120"/>
              <a:gd name="connsiteY1" fmla="*/ 0 h 3749040"/>
              <a:gd name="connsiteX2" fmla="*/ 1247716 w 5151120"/>
              <a:gd name="connsiteY2" fmla="*/ 0 h 3749040"/>
              <a:gd name="connsiteX3" fmla="*/ 1923085 w 5151120"/>
              <a:gd name="connsiteY3" fmla="*/ 0 h 3749040"/>
              <a:gd name="connsiteX4" fmla="*/ 2443920 w 5151120"/>
              <a:gd name="connsiteY4" fmla="*/ 0 h 3749040"/>
              <a:gd name="connsiteX5" fmla="*/ 2861733 w 5151120"/>
              <a:gd name="connsiteY5" fmla="*/ 0 h 3749040"/>
              <a:gd name="connsiteX6" fmla="*/ 3485591 w 5151120"/>
              <a:gd name="connsiteY6" fmla="*/ 0 h 3749040"/>
              <a:gd name="connsiteX7" fmla="*/ 3954915 w 5151120"/>
              <a:gd name="connsiteY7" fmla="*/ 0 h 3749040"/>
              <a:gd name="connsiteX8" fmla="*/ 4578773 w 5151120"/>
              <a:gd name="connsiteY8" fmla="*/ 0 h 3749040"/>
              <a:gd name="connsiteX9" fmla="*/ 5151120 w 5151120"/>
              <a:gd name="connsiteY9" fmla="*/ 0 h 3749040"/>
              <a:gd name="connsiteX10" fmla="*/ 5151120 w 5151120"/>
              <a:gd name="connsiteY10" fmla="*/ 535577 h 3749040"/>
              <a:gd name="connsiteX11" fmla="*/ 5151120 w 5151120"/>
              <a:gd name="connsiteY11" fmla="*/ 1146135 h 3749040"/>
              <a:gd name="connsiteX12" fmla="*/ 5151120 w 5151120"/>
              <a:gd name="connsiteY12" fmla="*/ 1681712 h 3749040"/>
              <a:gd name="connsiteX13" fmla="*/ 5151120 w 5151120"/>
              <a:gd name="connsiteY13" fmla="*/ 2142309 h 3749040"/>
              <a:gd name="connsiteX14" fmla="*/ 5151120 w 5151120"/>
              <a:gd name="connsiteY14" fmla="*/ 2752867 h 3749040"/>
              <a:gd name="connsiteX15" fmla="*/ 5151120 w 5151120"/>
              <a:gd name="connsiteY15" fmla="*/ 3288444 h 3749040"/>
              <a:gd name="connsiteX16" fmla="*/ 5151120 w 5151120"/>
              <a:gd name="connsiteY16" fmla="*/ 3749040 h 3749040"/>
              <a:gd name="connsiteX17" fmla="*/ 4733307 w 5151120"/>
              <a:gd name="connsiteY17" fmla="*/ 3749040 h 3749040"/>
              <a:gd name="connsiteX18" fmla="*/ 4109449 w 5151120"/>
              <a:gd name="connsiteY18" fmla="*/ 3749040 h 3749040"/>
              <a:gd name="connsiteX19" fmla="*/ 3537102 w 5151120"/>
              <a:gd name="connsiteY19" fmla="*/ 3749040 h 3749040"/>
              <a:gd name="connsiteX20" fmla="*/ 3119289 w 5151120"/>
              <a:gd name="connsiteY20" fmla="*/ 3749040 h 3749040"/>
              <a:gd name="connsiteX21" fmla="*/ 2701476 w 5151120"/>
              <a:gd name="connsiteY21" fmla="*/ 3749040 h 3749040"/>
              <a:gd name="connsiteX22" fmla="*/ 2026107 w 5151120"/>
              <a:gd name="connsiteY22" fmla="*/ 3749040 h 3749040"/>
              <a:gd name="connsiteX23" fmla="*/ 1453761 w 5151120"/>
              <a:gd name="connsiteY23" fmla="*/ 3749040 h 3749040"/>
              <a:gd name="connsiteX24" fmla="*/ 881414 w 5151120"/>
              <a:gd name="connsiteY24" fmla="*/ 3749040 h 3749040"/>
              <a:gd name="connsiteX25" fmla="*/ 0 w 5151120"/>
              <a:gd name="connsiteY25" fmla="*/ 3749040 h 3749040"/>
              <a:gd name="connsiteX26" fmla="*/ 0 w 5151120"/>
              <a:gd name="connsiteY26" fmla="*/ 3213463 h 3749040"/>
              <a:gd name="connsiteX27" fmla="*/ 0 w 5151120"/>
              <a:gd name="connsiteY27" fmla="*/ 2640395 h 3749040"/>
              <a:gd name="connsiteX28" fmla="*/ 0 w 5151120"/>
              <a:gd name="connsiteY28" fmla="*/ 2029837 h 3749040"/>
              <a:gd name="connsiteX29" fmla="*/ 0 w 5151120"/>
              <a:gd name="connsiteY29" fmla="*/ 1531751 h 3749040"/>
              <a:gd name="connsiteX30" fmla="*/ 0 w 5151120"/>
              <a:gd name="connsiteY30" fmla="*/ 1033664 h 3749040"/>
              <a:gd name="connsiteX31" fmla="*/ 0 w 5151120"/>
              <a:gd name="connsiteY31" fmla="*/ 610558 h 3749040"/>
              <a:gd name="connsiteX32" fmla="*/ 0 w 5151120"/>
              <a:gd name="connsiteY32"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51120" h="3749040" fill="none" extrusionOk="0">
                <a:moveTo>
                  <a:pt x="0" y="0"/>
                </a:moveTo>
                <a:cubicBezTo>
                  <a:pt x="267681" y="-35993"/>
                  <a:pt x="365693" y="35855"/>
                  <a:pt x="572347" y="0"/>
                </a:cubicBezTo>
                <a:cubicBezTo>
                  <a:pt x="779001" y="-35855"/>
                  <a:pt x="1094479" y="31786"/>
                  <a:pt x="1247716" y="0"/>
                </a:cubicBezTo>
                <a:cubicBezTo>
                  <a:pt x="1400953" y="-31786"/>
                  <a:pt x="1610120" y="4269"/>
                  <a:pt x="1923085" y="0"/>
                </a:cubicBezTo>
                <a:cubicBezTo>
                  <a:pt x="2236050" y="-4269"/>
                  <a:pt x="2196689" y="28607"/>
                  <a:pt x="2443920" y="0"/>
                </a:cubicBezTo>
                <a:cubicBezTo>
                  <a:pt x="2691151" y="-28607"/>
                  <a:pt x="2702466" y="4376"/>
                  <a:pt x="2861733" y="0"/>
                </a:cubicBezTo>
                <a:cubicBezTo>
                  <a:pt x="3021000" y="-4376"/>
                  <a:pt x="3298164" y="11292"/>
                  <a:pt x="3485591" y="0"/>
                </a:cubicBezTo>
                <a:cubicBezTo>
                  <a:pt x="3673018" y="-11292"/>
                  <a:pt x="3800761" y="9154"/>
                  <a:pt x="3954915" y="0"/>
                </a:cubicBezTo>
                <a:cubicBezTo>
                  <a:pt x="4109069" y="-9154"/>
                  <a:pt x="4424120" y="72741"/>
                  <a:pt x="4578773" y="0"/>
                </a:cubicBezTo>
                <a:cubicBezTo>
                  <a:pt x="4733426" y="-72741"/>
                  <a:pt x="4898086" y="37972"/>
                  <a:pt x="5151120" y="0"/>
                </a:cubicBezTo>
                <a:cubicBezTo>
                  <a:pt x="5197680" y="154712"/>
                  <a:pt x="5147240" y="389190"/>
                  <a:pt x="5151120" y="535577"/>
                </a:cubicBezTo>
                <a:cubicBezTo>
                  <a:pt x="5155000" y="681964"/>
                  <a:pt x="5146622" y="1010925"/>
                  <a:pt x="5151120" y="1146135"/>
                </a:cubicBezTo>
                <a:cubicBezTo>
                  <a:pt x="5155618" y="1281345"/>
                  <a:pt x="5111489" y="1565552"/>
                  <a:pt x="5151120" y="1681712"/>
                </a:cubicBezTo>
                <a:cubicBezTo>
                  <a:pt x="5190751" y="1797872"/>
                  <a:pt x="5129498" y="1912497"/>
                  <a:pt x="5151120" y="2142309"/>
                </a:cubicBezTo>
                <a:cubicBezTo>
                  <a:pt x="5172742" y="2372121"/>
                  <a:pt x="5143386" y="2551056"/>
                  <a:pt x="5151120" y="2752867"/>
                </a:cubicBezTo>
                <a:cubicBezTo>
                  <a:pt x="5158854" y="2954678"/>
                  <a:pt x="5098470" y="3070104"/>
                  <a:pt x="5151120" y="3288444"/>
                </a:cubicBezTo>
                <a:cubicBezTo>
                  <a:pt x="5203770" y="3506784"/>
                  <a:pt x="5115406" y="3646088"/>
                  <a:pt x="5151120" y="3749040"/>
                </a:cubicBezTo>
                <a:cubicBezTo>
                  <a:pt x="5055250" y="3773538"/>
                  <a:pt x="4933559" y="3744591"/>
                  <a:pt x="4733307" y="3749040"/>
                </a:cubicBezTo>
                <a:cubicBezTo>
                  <a:pt x="4533055" y="3753489"/>
                  <a:pt x="4305122" y="3733551"/>
                  <a:pt x="4109449" y="3749040"/>
                </a:cubicBezTo>
                <a:cubicBezTo>
                  <a:pt x="3913776" y="3764529"/>
                  <a:pt x="3740100" y="3743986"/>
                  <a:pt x="3537102" y="3749040"/>
                </a:cubicBezTo>
                <a:cubicBezTo>
                  <a:pt x="3334104" y="3754094"/>
                  <a:pt x="3202927" y="3719952"/>
                  <a:pt x="3119289" y="3749040"/>
                </a:cubicBezTo>
                <a:cubicBezTo>
                  <a:pt x="3035651" y="3778128"/>
                  <a:pt x="2892215" y="3708305"/>
                  <a:pt x="2701476" y="3749040"/>
                </a:cubicBezTo>
                <a:cubicBezTo>
                  <a:pt x="2510737" y="3789775"/>
                  <a:pt x="2182212" y="3726351"/>
                  <a:pt x="2026107" y="3749040"/>
                </a:cubicBezTo>
                <a:cubicBezTo>
                  <a:pt x="1870002" y="3771729"/>
                  <a:pt x="1723511" y="3742198"/>
                  <a:pt x="1453761" y="3749040"/>
                </a:cubicBezTo>
                <a:cubicBezTo>
                  <a:pt x="1184011" y="3755882"/>
                  <a:pt x="1131295" y="3727821"/>
                  <a:pt x="881414" y="3749040"/>
                </a:cubicBezTo>
                <a:cubicBezTo>
                  <a:pt x="631533" y="3770259"/>
                  <a:pt x="206115" y="3668297"/>
                  <a:pt x="0" y="3749040"/>
                </a:cubicBezTo>
                <a:cubicBezTo>
                  <a:pt x="-8873" y="3487567"/>
                  <a:pt x="23638" y="3335193"/>
                  <a:pt x="0" y="3213463"/>
                </a:cubicBezTo>
                <a:cubicBezTo>
                  <a:pt x="-23638" y="3091733"/>
                  <a:pt x="20787" y="2863284"/>
                  <a:pt x="0" y="2640395"/>
                </a:cubicBezTo>
                <a:cubicBezTo>
                  <a:pt x="-20787" y="2417506"/>
                  <a:pt x="40922" y="2269602"/>
                  <a:pt x="0" y="2029837"/>
                </a:cubicBezTo>
                <a:cubicBezTo>
                  <a:pt x="-40922" y="1790072"/>
                  <a:pt x="41845" y="1747464"/>
                  <a:pt x="0" y="1531751"/>
                </a:cubicBezTo>
                <a:cubicBezTo>
                  <a:pt x="-41845" y="1316038"/>
                  <a:pt x="52878" y="1253664"/>
                  <a:pt x="0" y="1033664"/>
                </a:cubicBezTo>
                <a:cubicBezTo>
                  <a:pt x="-52878" y="813664"/>
                  <a:pt x="49865" y="785131"/>
                  <a:pt x="0" y="610558"/>
                </a:cubicBezTo>
                <a:cubicBezTo>
                  <a:pt x="-49865" y="435985"/>
                  <a:pt x="8855" y="148022"/>
                  <a:pt x="0" y="0"/>
                </a:cubicBezTo>
                <a:close/>
              </a:path>
              <a:path w="5151120" h="3749040" stroke="0" extrusionOk="0">
                <a:moveTo>
                  <a:pt x="0" y="0"/>
                </a:moveTo>
                <a:cubicBezTo>
                  <a:pt x="305704" y="-12109"/>
                  <a:pt x="371280" y="44525"/>
                  <a:pt x="623858" y="0"/>
                </a:cubicBezTo>
                <a:cubicBezTo>
                  <a:pt x="876436" y="-44525"/>
                  <a:pt x="906713" y="40952"/>
                  <a:pt x="1041671" y="0"/>
                </a:cubicBezTo>
                <a:cubicBezTo>
                  <a:pt x="1176629" y="-40952"/>
                  <a:pt x="1322427" y="55328"/>
                  <a:pt x="1510995" y="0"/>
                </a:cubicBezTo>
                <a:cubicBezTo>
                  <a:pt x="1699563" y="-55328"/>
                  <a:pt x="1744751" y="45457"/>
                  <a:pt x="1928808" y="0"/>
                </a:cubicBezTo>
                <a:cubicBezTo>
                  <a:pt x="2112865" y="-45457"/>
                  <a:pt x="2201708" y="23575"/>
                  <a:pt x="2449644" y="0"/>
                </a:cubicBezTo>
                <a:cubicBezTo>
                  <a:pt x="2697580" y="-23575"/>
                  <a:pt x="2790282" y="56690"/>
                  <a:pt x="2970479" y="0"/>
                </a:cubicBezTo>
                <a:cubicBezTo>
                  <a:pt x="3150677" y="-56690"/>
                  <a:pt x="3391553" y="17918"/>
                  <a:pt x="3594337" y="0"/>
                </a:cubicBezTo>
                <a:cubicBezTo>
                  <a:pt x="3797121" y="-17918"/>
                  <a:pt x="3913319" y="2514"/>
                  <a:pt x="4166684" y="0"/>
                </a:cubicBezTo>
                <a:cubicBezTo>
                  <a:pt x="4420049" y="-2514"/>
                  <a:pt x="4812469" y="29631"/>
                  <a:pt x="5151120" y="0"/>
                </a:cubicBezTo>
                <a:cubicBezTo>
                  <a:pt x="5185240" y="164850"/>
                  <a:pt x="5127819" y="251624"/>
                  <a:pt x="5151120" y="460596"/>
                </a:cubicBezTo>
                <a:cubicBezTo>
                  <a:pt x="5174421" y="669568"/>
                  <a:pt x="5131084" y="708098"/>
                  <a:pt x="5151120" y="883702"/>
                </a:cubicBezTo>
                <a:cubicBezTo>
                  <a:pt x="5171156" y="1059306"/>
                  <a:pt x="5107689" y="1220088"/>
                  <a:pt x="5151120" y="1456770"/>
                </a:cubicBezTo>
                <a:cubicBezTo>
                  <a:pt x="5194551" y="1693452"/>
                  <a:pt x="5085084" y="1864454"/>
                  <a:pt x="5151120" y="2067328"/>
                </a:cubicBezTo>
                <a:cubicBezTo>
                  <a:pt x="5217156" y="2270202"/>
                  <a:pt x="5103848" y="2495052"/>
                  <a:pt x="5151120" y="2677886"/>
                </a:cubicBezTo>
                <a:cubicBezTo>
                  <a:pt x="5198392" y="2860720"/>
                  <a:pt x="5081288" y="3061984"/>
                  <a:pt x="5151120" y="3288444"/>
                </a:cubicBezTo>
                <a:cubicBezTo>
                  <a:pt x="5220952" y="3514904"/>
                  <a:pt x="5145940" y="3573433"/>
                  <a:pt x="5151120" y="3749040"/>
                </a:cubicBezTo>
                <a:cubicBezTo>
                  <a:pt x="5034556" y="3750703"/>
                  <a:pt x="4887115" y="3705739"/>
                  <a:pt x="4630285" y="3749040"/>
                </a:cubicBezTo>
                <a:cubicBezTo>
                  <a:pt x="4373456" y="3792341"/>
                  <a:pt x="4358022" y="3734374"/>
                  <a:pt x="4160960" y="3749040"/>
                </a:cubicBezTo>
                <a:cubicBezTo>
                  <a:pt x="3963899" y="3763706"/>
                  <a:pt x="3682841" y="3692650"/>
                  <a:pt x="3485591" y="3749040"/>
                </a:cubicBezTo>
                <a:cubicBezTo>
                  <a:pt x="3288341" y="3805430"/>
                  <a:pt x="3116892" y="3714371"/>
                  <a:pt x="2913245" y="3749040"/>
                </a:cubicBezTo>
                <a:cubicBezTo>
                  <a:pt x="2709598" y="3783709"/>
                  <a:pt x="2585423" y="3745105"/>
                  <a:pt x="2443920" y="3749040"/>
                </a:cubicBezTo>
                <a:cubicBezTo>
                  <a:pt x="2302418" y="3752975"/>
                  <a:pt x="2064264" y="3727992"/>
                  <a:pt x="1923085" y="3749040"/>
                </a:cubicBezTo>
                <a:cubicBezTo>
                  <a:pt x="1781906" y="3770088"/>
                  <a:pt x="1612663" y="3707059"/>
                  <a:pt x="1453761" y="3749040"/>
                </a:cubicBezTo>
                <a:cubicBezTo>
                  <a:pt x="1294859" y="3791021"/>
                  <a:pt x="1197974" y="3721523"/>
                  <a:pt x="984436" y="3749040"/>
                </a:cubicBezTo>
                <a:cubicBezTo>
                  <a:pt x="770898" y="3776557"/>
                  <a:pt x="369977" y="3680277"/>
                  <a:pt x="0" y="3749040"/>
                </a:cubicBezTo>
                <a:cubicBezTo>
                  <a:pt x="-66066" y="3571135"/>
                  <a:pt x="44966" y="3454051"/>
                  <a:pt x="0" y="3175972"/>
                </a:cubicBezTo>
                <a:cubicBezTo>
                  <a:pt x="-44966" y="2897893"/>
                  <a:pt x="23810" y="2844559"/>
                  <a:pt x="0" y="2677886"/>
                </a:cubicBezTo>
                <a:cubicBezTo>
                  <a:pt x="-23810" y="2511213"/>
                  <a:pt x="52527" y="2403986"/>
                  <a:pt x="0" y="2142309"/>
                </a:cubicBezTo>
                <a:cubicBezTo>
                  <a:pt x="-52527" y="1880632"/>
                  <a:pt x="30612" y="1743594"/>
                  <a:pt x="0" y="1569241"/>
                </a:cubicBezTo>
                <a:cubicBezTo>
                  <a:pt x="-30612" y="1394888"/>
                  <a:pt x="42197" y="1244792"/>
                  <a:pt x="0" y="996173"/>
                </a:cubicBezTo>
                <a:cubicBezTo>
                  <a:pt x="-42197" y="747554"/>
                  <a:pt x="65170" y="456752"/>
                  <a:pt x="0" y="0"/>
                </a:cubicBezTo>
                <a:close/>
              </a:path>
            </a:pathLst>
          </a:custGeom>
          <a:noFill/>
          <a:ln w="57150">
            <a:noFill/>
            <a:extLst>
              <a:ext uri="{C807C97D-BFC1-408E-A445-0C87EB9F89A2}">
                <ask:lineSketchStyleProps xmlns="" xmlns:ask="http://schemas.microsoft.com/office/drawing/2018/sketchyshapes" sd="380029515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Modern Love" panose="04090805081005020601" pitchFamily="82" charset="0"/>
              </a:rPr>
              <a:t>Ms</a:t>
            </a:r>
            <a:r>
              <a:rPr lang="en-US" sz="2000" b="1" dirty="0">
                <a:solidFill>
                  <a:schemeClr val="tx1"/>
                </a:solidFill>
                <a:latin typeface="Modern Love" panose="04090805081005020601" pitchFamily="82" charset="0"/>
              </a:rPr>
              <a:t> Chowdhury</a:t>
            </a:r>
          </a:p>
          <a:p>
            <a:pPr algn="ctr"/>
            <a:r>
              <a:rPr lang="en-US" sz="2000" b="1" dirty="0">
                <a:solidFill>
                  <a:schemeClr val="tx1"/>
                </a:solidFill>
                <a:latin typeface="Modern Love" panose="04090805081005020601" pitchFamily="82" charset="0"/>
              </a:rPr>
              <a:t>English Teacher</a:t>
            </a:r>
          </a:p>
          <a:p>
            <a:pPr algn="ctr"/>
            <a:endParaRPr lang="en-US" sz="2000" b="1" dirty="0">
              <a:solidFill>
                <a:schemeClr val="tx1"/>
              </a:solidFill>
              <a:latin typeface="Modern Love" panose="04090805081005020601" pitchFamily="82" charset="0"/>
            </a:endParaRPr>
          </a:p>
          <a:p>
            <a:pPr algn="ctr"/>
            <a:r>
              <a:rPr lang="en-GB" sz="1200" b="1" dirty="0">
                <a:solidFill>
                  <a:schemeClr val="tx1"/>
                </a:solidFill>
                <a:latin typeface="+mj-lt"/>
              </a:rPr>
              <a:t>University: </a:t>
            </a:r>
            <a:r>
              <a:rPr lang="en-US" sz="1200" dirty="0">
                <a:solidFill>
                  <a:schemeClr val="tx1"/>
                </a:solidFill>
                <a:latin typeface="+mj-lt"/>
              </a:rPr>
              <a:t>Queen Mary, University of London- Comparative Literature.</a:t>
            </a:r>
          </a:p>
          <a:p>
            <a:pPr algn="ctr"/>
            <a:r>
              <a:rPr lang="en-US" sz="1200" dirty="0">
                <a:solidFill>
                  <a:schemeClr val="tx1"/>
                </a:solidFill>
                <a:latin typeface="+mj-lt"/>
              </a:rPr>
              <a:t>University College London- PGCE; Secondary English</a:t>
            </a:r>
          </a:p>
          <a:p>
            <a:pPr algn="ctr"/>
            <a:endParaRPr lang="en-US" sz="1200" dirty="0">
              <a:solidFill>
                <a:schemeClr val="tx1"/>
              </a:solidFill>
              <a:latin typeface="+mj-lt"/>
            </a:endParaRPr>
          </a:p>
          <a:p>
            <a:pPr algn="ctr"/>
            <a:r>
              <a:rPr lang="en-US" sz="1200" b="1" dirty="0" err="1">
                <a:solidFill>
                  <a:schemeClr val="tx1"/>
                </a:solidFill>
                <a:latin typeface="+mj-lt"/>
              </a:rPr>
              <a:t>Favourite</a:t>
            </a:r>
            <a:r>
              <a:rPr lang="en-US" sz="1200" b="1" dirty="0">
                <a:solidFill>
                  <a:schemeClr val="tx1"/>
                </a:solidFill>
                <a:latin typeface="+mj-lt"/>
              </a:rPr>
              <a:t> book: </a:t>
            </a:r>
            <a:r>
              <a:rPr lang="en-US" sz="1200" i="1" dirty="0">
                <a:solidFill>
                  <a:schemeClr val="tx1"/>
                </a:solidFill>
                <a:latin typeface="+mj-lt"/>
              </a:rPr>
              <a:t>Kim </a:t>
            </a:r>
            <a:r>
              <a:rPr lang="en-US" sz="1200" i="1" dirty="0" err="1">
                <a:solidFill>
                  <a:schemeClr val="tx1"/>
                </a:solidFill>
                <a:latin typeface="+mj-lt"/>
              </a:rPr>
              <a:t>Jiyoung</a:t>
            </a:r>
            <a:r>
              <a:rPr lang="en-US" sz="1200" dirty="0">
                <a:solidFill>
                  <a:schemeClr val="tx1"/>
                </a:solidFill>
                <a:latin typeface="+mj-lt"/>
              </a:rPr>
              <a:t>, Born 1982.</a:t>
            </a:r>
          </a:p>
          <a:p>
            <a:pPr algn="ctr"/>
            <a:endParaRPr lang="en-US" sz="1200" dirty="0">
              <a:solidFill>
                <a:schemeClr val="tx1"/>
              </a:solidFill>
              <a:latin typeface="+mj-lt"/>
            </a:endParaRPr>
          </a:p>
          <a:p>
            <a:pPr algn="ctr"/>
            <a:r>
              <a:rPr lang="en-US" sz="1200" b="1" dirty="0">
                <a:solidFill>
                  <a:schemeClr val="tx1"/>
                </a:solidFill>
                <a:latin typeface="+mj-lt"/>
              </a:rPr>
              <a:t>Why</a:t>
            </a:r>
            <a:r>
              <a:rPr lang="en-US" sz="1200" dirty="0">
                <a:solidFill>
                  <a:schemeClr val="tx1"/>
                </a:solidFill>
                <a:latin typeface="+mj-lt"/>
              </a:rPr>
              <a:t>? It's casual narrative juxtaposes the blatant sexism that perpetuates not just Korean society, but every society. I often found myself living vicariously through the female characters and reflecting on my own experiences.</a:t>
            </a:r>
            <a:endParaRPr lang="en-GB" sz="1200" dirty="0">
              <a:solidFill>
                <a:schemeClr val="tx1"/>
              </a:solidFill>
              <a:latin typeface="+mj-lt"/>
            </a:endParaRPr>
          </a:p>
        </p:txBody>
      </p:sp>
      <p:sp>
        <p:nvSpPr>
          <p:cNvPr id="3" name="AutoShape 2" descr="https://mail.lgflmail.org/owa/service.svc/s/GetFileAttachment?id=AAMkADdiMjBiYjM4LWY0YmEtNDRkZS1iMDJhLTJiZTVlYTlmMDJiZQBGAAAAAADWD8xvR6k3TpaU351ThU1YBwBDalU3W2QgRYdNt87D5p5wAAAAAAEMAABDalU3W2QgRYdNt87D5p5wAAA%2FJPt%2FAAABEgAQAEm4%2FQauxpFLuwkVi9JbBgk%3D&amp;X-OWA-CANARY=UbpcldzkhEe4VgQ8yeIf9ZYrhHbJ1toI2MBp8JOc9_bO6H4MdonSI6-m67rsPwqopr9XxDYfhNA.">
            <a:extLst>
              <a:ext uri="{FF2B5EF4-FFF2-40B4-BE49-F238E27FC236}">
                <a16:creationId xmlns:a16="http://schemas.microsoft.com/office/drawing/2014/main" id="{76BEC27E-BD0F-4BA6-9160-53DCD494EB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https://mail.lgflmail.org/owa/service.svc/s/GetFileAttachment?id=AAMkADdiMjBiYjM4LWY0YmEtNDRkZS1iMDJhLTJiZTVlYTlmMDJiZQBGAAAAAADWD8xvR6k3TpaU351ThU1YBwBDalU3W2QgRYdNt87D5p5wAAAAAAEMAABDalU3W2QgRYdNt87D5p5wAAA%2FJPuJAAABEgAQAOyUO8o7MbZHsd%2FhrWE2hz0%3D&amp;isImagePreview=True&amp;X-OWA-CANARY=DLCpenBGiUmSTuA2M32ghtZ4BsjK1toIunZIVdzT8lV57gtZtm7OsbQVMGBj4Ap4bnYZphFDDRY.">
            <a:extLst>
              <a:ext uri="{FF2B5EF4-FFF2-40B4-BE49-F238E27FC236}">
                <a16:creationId xmlns:a16="http://schemas.microsoft.com/office/drawing/2014/main" id="{2E4EFDF6-294E-4595-BCDC-B89C90EC261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01EBDE32-40A7-4BC2-8C9B-B97E29C8F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3" y="385287"/>
            <a:ext cx="5084064" cy="5084064"/>
          </a:xfrm>
          <a:prstGeom prst="rect">
            <a:avLst/>
          </a:prstGeom>
        </p:spPr>
      </p:pic>
      <p:pic>
        <p:nvPicPr>
          <p:cNvPr id="3074" name="Picture 2" descr="Kim Jiyoung, Born 1982 by Cho Nam-Joo, Jamie Chang | Waterstones">
            <a:extLst>
              <a:ext uri="{FF2B5EF4-FFF2-40B4-BE49-F238E27FC236}">
                <a16:creationId xmlns:a16="http://schemas.microsoft.com/office/drawing/2014/main" id="{8FECA2A0-A34F-4325-A90B-5573C89D7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7989" y="1265901"/>
            <a:ext cx="2666361" cy="4021397"/>
          </a:xfrm>
          <a:prstGeom prst="rect">
            <a:avLst/>
          </a:prstGeom>
          <a:ln w="28575"/>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5578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con &quot;Open book icon&quot;">
            <a:extLst>
              <a:ext uri="{FF2B5EF4-FFF2-40B4-BE49-F238E27FC236}">
                <a16:creationId xmlns:a16="http://schemas.microsoft.com/office/drawing/2014/main" id="{11036F40-7595-41FA-9197-928E4826E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 t="13849" r="-4724" b="11977"/>
          <a:stretch/>
        </p:blipFill>
        <p:spPr bwMode="auto">
          <a:xfrm>
            <a:off x="458167" y="80486"/>
            <a:ext cx="9013645" cy="6392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E2F24C-930D-AFB5-4B3D-880D200D576C}"/>
              </a:ext>
            </a:extLst>
          </p:cNvPr>
          <p:cNvSpPr/>
          <p:nvPr/>
        </p:nvSpPr>
        <p:spPr>
          <a:xfrm>
            <a:off x="5068468" y="80486"/>
            <a:ext cx="3380588" cy="5833585"/>
          </a:xfrm>
          <a:custGeom>
            <a:avLst/>
            <a:gdLst>
              <a:gd name="connsiteX0" fmla="*/ 0 w 5151120"/>
              <a:gd name="connsiteY0" fmla="*/ 0 h 3749040"/>
              <a:gd name="connsiteX1" fmla="*/ 572347 w 5151120"/>
              <a:gd name="connsiteY1" fmla="*/ 0 h 3749040"/>
              <a:gd name="connsiteX2" fmla="*/ 1247716 w 5151120"/>
              <a:gd name="connsiteY2" fmla="*/ 0 h 3749040"/>
              <a:gd name="connsiteX3" fmla="*/ 1923085 w 5151120"/>
              <a:gd name="connsiteY3" fmla="*/ 0 h 3749040"/>
              <a:gd name="connsiteX4" fmla="*/ 2443920 w 5151120"/>
              <a:gd name="connsiteY4" fmla="*/ 0 h 3749040"/>
              <a:gd name="connsiteX5" fmla="*/ 2861733 w 5151120"/>
              <a:gd name="connsiteY5" fmla="*/ 0 h 3749040"/>
              <a:gd name="connsiteX6" fmla="*/ 3485591 w 5151120"/>
              <a:gd name="connsiteY6" fmla="*/ 0 h 3749040"/>
              <a:gd name="connsiteX7" fmla="*/ 3954915 w 5151120"/>
              <a:gd name="connsiteY7" fmla="*/ 0 h 3749040"/>
              <a:gd name="connsiteX8" fmla="*/ 4578773 w 5151120"/>
              <a:gd name="connsiteY8" fmla="*/ 0 h 3749040"/>
              <a:gd name="connsiteX9" fmla="*/ 5151120 w 5151120"/>
              <a:gd name="connsiteY9" fmla="*/ 0 h 3749040"/>
              <a:gd name="connsiteX10" fmla="*/ 5151120 w 5151120"/>
              <a:gd name="connsiteY10" fmla="*/ 535577 h 3749040"/>
              <a:gd name="connsiteX11" fmla="*/ 5151120 w 5151120"/>
              <a:gd name="connsiteY11" fmla="*/ 1146135 h 3749040"/>
              <a:gd name="connsiteX12" fmla="*/ 5151120 w 5151120"/>
              <a:gd name="connsiteY12" fmla="*/ 1681712 h 3749040"/>
              <a:gd name="connsiteX13" fmla="*/ 5151120 w 5151120"/>
              <a:gd name="connsiteY13" fmla="*/ 2142309 h 3749040"/>
              <a:gd name="connsiteX14" fmla="*/ 5151120 w 5151120"/>
              <a:gd name="connsiteY14" fmla="*/ 2752867 h 3749040"/>
              <a:gd name="connsiteX15" fmla="*/ 5151120 w 5151120"/>
              <a:gd name="connsiteY15" fmla="*/ 3288444 h 3749040"/>
              <a:gd name="connsiteX16" fmla="*/ 5151120 w 5151120"/>
              <a:gd name="connsiteY16" fmla="*/ 3749040 h 3749040"/>
              <a:gd name="connsiteX17" fmla="*/ 4733307 w 5151120"/>
              <a:gd name="connsiteY17" fmla="*/ 3749040 h 3749040"/>
              <a:gd name="connsiteX18" fmla="*/ 4109449 w 5151120"/>
              <a:gd name="connsiteY18" fmla="*/ 3749040 h 3749040"/>
              <a:gd name="connsiteX19" fmla="*/ 3537102 w 5151120"/>
              <a:gd name="connsiteY19" fmla="*/ 3749040 h 3749040"/>
              <a:gd name="connsiteX20" fmla="*/ 3119289 w 5151120"/>
              <a:gd name="connsiteY20" fmla="*/ 3749040 h 3749040"/>
              <a:gd name="connsiteX21" fmla="*/ 2701476 w 5151120"/>
              <a:gd name="connsiteY21" fmla="*/ 3749040 h 3749040"/>
              <a:gd name="connsiteX22" fmla="*/ 2026107 w 5151120"/>
              <a:gd name="connsiteY22" fmla="*/ 3749040 h 3749040"/>
              <a:gd name="connsiteX23" fmla="*/ 1453761 w 5151120"/>
              <a:gd name="connsiteY23" fmla="*/ 3749040 h 3749040"/>
              <a:gd name="connsiteX24" fmla="*/ 881414 w 5151120"/>
              <a:gd name="connsiteY24" fmla="*/ 3749040 h 3749040"/>
              <a:gd name="connsiteX25" fmla="*/ 0 w 5151120"/>
              <a:gd name="connsiteY25" fmla="*/ 3749040 h 3749040"/>
              <a:gd name="connsiteX26" fmla="*/ 0 w 5151120"/>
              <a:gd name="connsiteY26" fmla="*/ 3213463 h 3749040"/>
              <a:gd name="connsiteX27" fmla="*/ 0 w 5151120"/>
              <a:gd name="connsiteY27" fmla="*/ 2640395 h 3749040"/>
              <a:gd name="connsiteX28" fmla="*/ 0 w 5151120"/>
              <a:gd name="connsiteY28" fmla="*/ 2029837 h 3749040"/>
              <a:gd name="connsiteX29" fmla="*/ 0 w 5151120"/>
              <a:gd name="connsiteY29" fmla="*/ 1531751 h 3749040"/>
              <a:gd name="connsiteX30" fmla="*/ 0 w 5151120"/>
              <a:gd name="connsiteY30" fmla="*/ 1033664 h 3749040"/>
              <a:gd name="connsiteX31" fmla="*/ 0 w 5151120"/>
              <a:gd name="connsiteY31" fmla="*/ 610558 h 3749040"/>
              <a:gd name="connsiteX32" fmla="*/ 0 w 5151120"/>
              <a:gd name="connsiteY32"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51120" h="3749040" fill="none" extrusionOk="0">
                <a:moveTo>
                  <a:pt x="0" y="0"/>
                </a:moveTo>
                <a:cubicBezTo>
                  <a:pt x="267681" y="-35993"/>
                  <a:pt x="365693" y="35855"/>
                  <a:pt x="572347" y="0"/>
                </a:cubicBezTo>
                <a:cubicBezTo>
                  <a:pt x="779001" y="-35855"/>
                  <a:pt x="1094479" y="31786"/>
                  <a:pt x="1247716" y="0"/>
                </a:cubicBezTo>
                <a:cubicBezTo>
                  <a:pt x="1400953" y="-31786"/>
                  <a:pt x="1610120" y="4269"/>
                  <a:pt x="1923085" y="0"/>
                </a:cubicBezTo>
                <a:cubicBezTo>
                  <a:pt x="2236050" y="-4269"/>
                  <a:pt x="2196689" y="28607"/>
                  <a:pt x="2443920" y="0"/>
                </a:cubicBezTo>
                <a:cubicBezTo>
                  <a:pt x="2691151" y="-28607"/>
                  <a:pt x="2702466" y="4376"/>
                  <a:pt x="2861733" y="0"/>
                </a:cubicBezTo>
                <a:cubicBezTo>
                  <a:pt x="3021000" y="-4376"/>
                  <a:pt x="3298164" y="11292"/>
                  <a:pt x="3485591" y="0"/>
                </a:cubicBezTo>
                <a:cubicBezTo>
                  <a:pt x="3673018" y="-11292"/>
                  <a:pt x="3800761" y="9154"/>
                  <a:pt x="3954915" y="0"/>
                </a:cubicBezTo>
                <a:cubicBezTo>
                  <a:pt x="4109069" y="-9154"/>
                  <a:pt x="4424120" y="72741"/>
                  <a:pt x="4578773" y="0"/>
                </a:cubicBezTo>
                <a:cubicBezTo>
                  <a:pt x="4733426" y="-72741"/>
                  <a:pt x="4898086" y="37972"/>
                  <a:pt x="5151120" y="0"/>
                </a:cubicBezTo>
                <a:cubicBezTo>
                  <a:pt x="5197680" y="154712"/>
                  <a:pt x="5147240" y="389190"/>
                  <a:pt x="5151120" y="535577"/>
                </a:cubicBezTo>
                <a:cubicBezTo>
                  <a:pt x="5155000" y="681964"/>
                  <a:pt x="5146622" y="1010925"/>
                  <a:pt x="5151120" y="1146135"/>
                </a:cubicBezTo>
                <a:cubicBezTo>
                  <a:pt x="5155618" y="1281345"/>
                  <a:pt x="5111489" y="1565552"/>
                  <a:pt x="5151120" y="1681712"/>
                </a:cubicBezTo>
                <a:cubicBezTo>
                  <a:pt x="5190751" y="1797872"/>
                  <a:pt x="5129498" y="1912497"/>
                  <a:pt x="5151120" y="2142309"/>
                </a:cubicBezTo>
                <a:cubicBezTo>
                  <a:pt x="5172742" y="2372121"/>
                  <a:pt x="5143386" y="2551056"/>
                  <a:pt x="5151120" y="2752867"/>
                </a:cubicBezTo>
                <a:cubicBezTo>
                  <a:pt x="5158854" y="2954678"/>
                  <a:pt x="5098470" y="3070104"/>
                  <a:pt x="5151120" y="3288444"/>
                </a:cubicBezTo>
                <a:cubicBezTo>
                  <a:pt x="5203770" y="3506784"/>
                  <a:pt x="5115406" y="3646088"/>
                  <a:pt x="5151120" y="3749040"/>
                </a:cubicBezTo>
                <a:cubicBezTo>
                  <a:pt x="5055250" y="3773538"/>
                  <a:pt x="4933559" y="3744591"/>
                  <a:pt x="4733307" y="3749040"/>
                </a:cubicBezTo>
                <a:cubicBezTo>
                  <a:pt x="4533055" y="3753489"/>
                  <a:pt x="4305122" y="3733551"/>
                  <a:pt x="4109449" y="3749040"/>
                </a:cubicBezTo>
                <a:cubicBezTo>
                  <a:pt x="3913776" y="3764529"/>
                  <a:pt x="3740100" y="3743986"/>
                  <a:pt x="3537102" y="3749040"/>
                </a:cubicBezTo>
                <a:cubicBezTo>
                  <a:pt x="3334104" y="3754094"/>
                  <a:pt x="3202927" y="3719952"/>
                  <a:pt x="3119289" y="3749040"/>
                </a:cubicBezTo>
                <a:cubicBezTo>
                  <a:pt x="3035651" y="3778128"/>
                  <a:pt x="2892215" y="3708305"/>
                  <a:pt x="2701476" y="3749040"/>
                </a:cubicBezTo>
                <a:cubicBezTo>
                  <a:pt x="2510737" y="3789775"/>
                  <a:pt x="2182212" y="3726351"/>
                  <a:pt x="2026107" y="3749040"/>
                </a:cubicBezTo>
                <a:cubicBezTo>
                  <a:pt x="1870002" y="3771729"/>
                  <a:pt x="1723511" y="3742198"/>
                  <a:pt x="1453761" y="3749040"/>
                </a:cubicBezTo>
                <a:cubicBezTo>
                  <a:pt x="1184011" y="3755882"/>
                  <a:pt x="1131295" y="3727821"/>
                  <a:pt x="881414" y="3749040"/>
                </a:cubicBezTo>
                <a:cubicBezTo>
                  <a:pt x="631533" y="3770259"/>
                  <a:pt x="206115" y="3668297"/>
                  <a:pt x="0" y="3749040"/>
                </a:cubicBezTo>
                <a:cubicBezTo>
                  <a:pt x="-8873" y="3487567"/>
                  <a:pt x="23638" y="3335193"/>
                  <a:pt x="0" y="3213463"/>
                </a:cubicBezTo>
                <a:cubicBezTo>
                  <a:pt x="-23638" y="3091733"/>
                  <a:pt x="20787" y="2863284"/>
                  <a:pt x="0" y="2640395"/>
                </a:cubicBezTo>
                <a:cubicBezTo>
                  <a:pt x="-20787" y="2417506"/>
                  <a:pt x="40922" y="2269602"/>
                  <a:pt x="0" y="2029837"/>
                </a:cubicBezTo>
                <a:cubicBezTo>
                  <a:pt x="-40922" y="1790072"/>
                  <a:pt x="41845" y="1747464"/>
                  <a:pt x="0" y="1531751"/>
                </a:cubicBezTo>
                <a:cubicBezTo>
                  <a:pt x="-41845" y="1316038"/>
                  <a:pt x="52878" y="1253664"/>
                  <a:pt x="0" y="1033664"/>
                </a:cubicBezTo>
                <a:cubicBezTo>
                  <a:pt x="-52878" y="813664"/>
                  <a:pt x="49865" y="785131"/>
                  <a:pt x="0" y="610558"/>
                </a:cubicBezTo>
                <a:cubicBezTo>
                  <a:pt x="-49865" y="435985"/>
                  <a:pt x="8855" y="148022"/>
                  <a:pt x="0" y="0"/>
                </a:cubicBezTo>
                <a:close/>
              </a:path>
              <a:path w="5151120" h="3749040" stroke="0" extrusionOk="0">
                <a:moveTo>
                  <a:pt x="0" y="0"/>
                </a:moveTo>
                <a:cubicBezTo>
                  <a:pt x="305704" y="-12109"/>
                  <a:pt x="371280" y="44525"/>
                  <a:pt x="623858" y="0"/>
                </a:cubicBezTo>
                <a:cubicBezTo>
                  <a:pt x="876436" y="-44525"/>
                  <a:pt x="906713" y="40952"/>
                  <a:pt x="1041671" y="0"/>
                </a:cubicBezTo>
                <a:cubicBezTo>
                  <a:pt x="1176629" y="-40952"/>
                  <a:pt x="1322427" y="55328"/>
                  <a:pt x="1510995" y="0"/>
                </a:cubicBezTo>
                <a:cubicBezTo>
                  <a:pt x="1699563" y="-55328"/>
                  <a:pt x="1744751" y="45457"/>
                  <a:pt x="1928808" y="0"/>
                </a:cubicBezTo>
                <a:cubicBezTo>
                  <a:pt x="2112865" y="-45457"/>
                  <a:pt x="2201708" y="23575"/>
                  <a:pt x="2449644" y="0"/>
                </a:cubicBezTo>
                <a:cubicBezTo>
                  <a:pt x="2697580" y="-23575"/>
                  <a:pt x="2790282" y="56690"/>
                  <a:pt x="2970479" y="0"/>
                </a:cubicBezTo>
                <a:cubicBezTo>
                  <a:pt x="3150677" y="-56690"/>
                  <a:pt x="3391553" y="17918"/>
                  <a:pt x="3594337" y="0"/>
                </a:cubicBezTo>
                <a:cubicBezTo>
                  <a:pt x="3797121" y="-17918"/>
                  <a:pt x="3913319" y="2514"/>
                  <a:pt x="4166684" y="0"/>
                </a:cubicBezTo>
                <a:cubicBezTo>
                  <a:pt x="4420049" y="-2514"/>
                  <a:pt x="4812469" y="29631"/>
                  <a:pt x="5151120" y="0"/>
                </a:cubicBezTo>
                <a:cubicBezTo>
                  <a:pt x="5185240" y="164850"/>
                  <a:pt x="5127819" y="251624"/>
                  <a:pt x="5151120" y="460596"/>
                </a:cubicBezTo>
                <a:cubicBezTo>
                  <a:pt x="5174421" y="669568"/>
                  <a:pt x="5131084" y="708098"/>
                  <a:pt x="5151120" y="883702"/>
                </a:cubicBezTo>
                <a:cubicBezTo>
                  <a:pt x="5171156" y="1059306"/>
                  <a:pt x="5107689" y="1220088"/>
                  <a:pt x="5151120" y="1456770"/>
                </a:cubicBezTo>
                <a:cubicBezTo>
                  <a:pt x="5194551" y="1693452"/>
                  <a:pt x="5085084" y="1864454"/>
                  <a:pt x="5151120" y="2067328"/>
                </a:cubicBezTo>
                <a:cubicBezTo>
                  <a:pt x="5217156" y="2270202"/>
                  <a:pt x="5103848" y="2495052"/>
                  <a:pt x="5151120" y="2677886"/>
                </a:cubicBezTo>
                <a:cubicBezTo>
                  <a:pt x="5198392" y="2860720"/>
                  <a:pt x="5081288" y="3061984"/>
                  <a:pt x="5151120" y="3288444"/>
                </a:cubicBezTo>
                <a:cubicBezTo>
                  <a:pt x="5220952" y="3514904"/>
                  <a:pt x="5145940" y="3573433"/>
                  <a:pt x="5151120" y="3749040"/>
                </a:cubicBezTo>
                <a:cubicBezTo>
                  <a:pt x="5034556" y="3750703"/>
                  <a:pt x="4887115" y="3705739"/>
                  <a:pt x="4630285" y="3749040"/>
                </a:cubicBezTo>
                <a:cubicBezTo>
                  <a:pt x="4373456" y="3792341"/>
                  <a:pt x="4358022" y="3734374"/>
                  <a:pt x="4160960" y="3749040"/>
                </a:cubicBezTo>
                <a:cubicBezTo>
                  <a:pt x="3963899" y="3763706"/>
                  <a:pt x="3682841" y="3692650"/>
                  <a:pt x="3485591" y="3749040"/>
                </a:cubicBezTo>
                <a:cubicBezTo>
                  <a:pt x="3288341" y="3805430"/>
                  <a:pt x="3116892" y="3714371"/>
                  <a:pt x="2913245" y="3749040"/>
                </a:cubicBezTo>
                <a:cubicBezTo>
                  <a:pt x="2709598" y="3783709"/>
                  <a:pt x="2585423" y="3745105"/>
                  <a:pt x="2443920" y="3749040"/>
                </a:cubicBezTo>
                <a:cubicBezTo>
                  <a:pt x="2302418" y="3752975"/>
                  <a:pt x="2064264" y="3727992"/>
                  <a:pt x="1923085" y="3749040"/>
                </a:cubicBezTo>
                <a:cubicBezTo>
                  <a:pt x="1781906" y="3770088"/>
                  <a:pt x="1612663" y="3707059"/>
                  <a:pt x="1453761" y="3749040"/>
                </a:cubicBezTo>
                <a:cubicBezTo>
                  <a:pt x="1294859" y="3791021"/>
                  <a:pt x="1197974" y="3721523"/>
                  <a:pt x="984436" y="3749040"/>
                </a:cubicBezTo>
                <a:cubicBezTo>
                  <a:pt x="770898" y="3776557"/>
                  <a:pt x="369977" y="3680277"/>
                  <a:pt x="0" y="3749040"/>
                </a:cubicBezTo>
                <a:cubicBezTo>
                  <a:pt x="-66066" y="3571135"/>
                  <a:pt x="44966" y="3454051"/>
                  <a:pt x="0" y="3175972"/>
                </a:cubicBezTo>
                <a:cubicBezTo>
                  <a:pt x="-44966" y="2897893"/>
                  <a:pt x="23810" y="2844559"/>
                  <a:pt x="0" y="2677886"/>
                </a:cubicBezTo>
                <a:cubicBezTo>
                  <a:pt x="-23810" y="2511213"/>
                  <a:pt x="52527" y="2403986"/>
                  <a:pt x="0" y="2142309"/>
                </a:cubicBezTo>
                <a:cubicBezTo>
                  <a:pt x="-52527" y="1880632"/>
                  <a:pt x="30612" y="1743594"/>
                  <a:pt x="0" y="1569241"/>
                </a:cubicBezTo>
                <a:cubicBezTo>
                  <a:pt x="-30612" y="1394888"/>
                  <a:pt x="42197" y="1244792"/>
                  <a:pt x="0" y="996173"/>
                </a:cubicBezTo>
                <a:cubicBezTo>
                  <a:pt x="-42197" y="747554"/>
                  <a:pt x="65170" y="456752"/>
                  <a:pt x="0" y="0"/>
                </a:cubicBezTo>
                <a:close/>
              </a:path>
            </a:pathLst>
          </a:custGeom>
          <a:noFill/>
          <a:ln w="57150">
            <a:noFill/>
            <a:extLst>
              <a:ext uri="{C807C97D-BFC1-408E-A445-0C87EB9F89A2}">
                <ask:lineSketchStyleProps xmlns="" xmlns:ask="http://schemas.microsoft.com/office/drawing/2018/sketchyshapes" sd="380029515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Modern Love" panose="04090805081005020601" pitchFamily="82" charset="0"/>
              </a:rPr>
              <a:t>Ms</a:t>
            </a:r>
            <a:r>
              <a:rPr lang="en-US" sz="2000" b="1" dirty="0">
                <a:solidFill>
                  <a:schemeClr val="tx1"/>
                </a:solidFill>
                <a:latin typeface="Modern Love" panose="04090805081005020601" pitchFamily="82" charset="0"/>
              </a:rPr>
              <a:t> Adam</a:t>
            </a:r>
            <a:br>
              <a:rPr lang="en-US" sz="2000" b="1" dirty="0">
                <a:solidFill>
                  <a:schemeClr val="tx1"/>
                </a:solidFill>
                <a:latin typeface="Modern Love" panose="04090805081005020601" pitchFamily="82" charset="0"/>
              </a:rPr>
            </a:br>
            <a:r>
              <a:rPr lang="en-US" sz="2000" b="1" dirty="0">
                <a:solidFill>
                  <a:schemeClr val="tx1"/>
                </a:solidFill>
                <a:latin typeface="Modern Love" panose="04090805081005020601" pitchFamily="82" charset="0"/>
              </a:rPr>
              <a:t>English Teacher</a:t>
            </a:r>
          </a:p>
          <a:p>
            <a:pPr algn="ctr"/>
            <a:endParaRPr lang="en-US" sz="2000" b="1" dirty="0">
              <a:solidFill>
                <a:schemeClr val="tx1"/>
              </a:solidFill>
              <a:latin typeface="Modern Love" panose="04090805081005020601" pitchFamily="82" charset="0"/>
            </a:endParaRPr>
          </a:p>
          <a:p>
            <a:pPr algn="ctr"/>
            <a:r>
              <a:rPr lang="en-GB" sz="1200" b="1" dirty="0">
                <a:solidFill>
                  <a:schemeClr val="tx1"/>
                </a:solidFill>
                <a:latin typeface="+mj-lt"/>
              </a:rPr>
              <a:t>University: </a:t>
            </a:r>
            <a:r>
              <a:rPr lang="en-US" sz="1200" dirty="0">
                <a:solidFill>
                  <a:schemeClr val="tx1"/>
                </a:solidFill>
                <a:latin typeface="+mj-lt"/>
              </a:rPr>
              <a:t>BA(Hons), English and History, Queen Mary University of London</a:t>
            </a:r>
          </a:p>
          <a:p>
            <a:pPr algn="ctr"/>
            <a:r>
              <a:rPr lang="en-US" sz="1200" dirty="0">
                <a:solidFill>
                  <a:schemeClr val="tx1"/>
                </a:solidFill>
                <a:latin typeface="+mj-lt"/>
              </a:rPr>
              <a:t>PGCE, Pedagogy and Practice , University of Sussex</a:t>
            </a:r>
          </a:p>
          <a:p>
            <a:pPr algn="ctr"/>
            <a:endParaRPr lang="en-US" sz="1200" dirty="0">
              <a:solidFill>
                <a:schemeClr val="tx1"/>
              </a:solidFill>
              <a:latin typeface="+mj-lt"/>
            </a:endParaRPr>
          </a:p>
          <a:p>
            <a:pPr algn="ctr"/>
            <a:r>
              <a:rPr lang="en-US" sz="1200" b="1" dirty="0" err="1">
                <a:solidFill>
                  <a:schemeClr val="tx1"/>
                </a:solidFill>
                <a:latin typeface="+mj-lt"/>
              </a:rPr>
              <a:t>Favourite</a:t>
            </a:r>
            <a:r>
              <a:rPr lang="en-US" sz="1200" b="1" dirty="0">
                <a:solidFill>
                  <a:schemeClr val="tx1"/>
                </a:solidFill>
                <a:latin typeface="+mj-lt"/>
              </a:rPr>
              <a:t> book: </a:t>
            </a:r>
            <a:r>
              <a:rPr lang="en-US" sz="1200" i="1" dirty="0">
                <a:solidFill>
                  <a:schemeClr val="tx1"/>
                </a:solidFill>
                <a:latin typeface="+mj-lt"/>
              </a:rPr>
              <a:t>Wuthering Heights</a:t>
            </a:r>
            <a:r>
              <a:rPr lang="en-US" sz="1200" dirty="0">
                <a:solidFill>
                  <a:schemeClr val="tx1"/>
                </a:solidFill>
                <a:latin typeface="+mj-lt"/>
              </a:rPr>
              <a:t>, Emily Bronte</a:t>
            </a:r>
          </a:p>
          <a:p>
            <a:pPr algn="ctr"/>
            <a:endParaRPr lang="en-US" sz="1200" dirty="0">
              <a:solidFill>
                <a:schemeClr val="tx1"/>
              </a:solidFill>
              <a:latin typeface="+mj-lt"/>
            </a:endParaRPr>
          </a:p>
          <a:p>
            <a:pPr algn="ctr"/>
            <a:r>
              <a:rPr lang="en-US" sz="1200" b="1" dirty="0">
                <a:solidFill>
                  <a:schemeClr val="tx1"/>
                </a:solidFill>
                <a:latin typeface="+mj-lt"/>
              </a:rPr>
              <a:t>Why?: </a:t>
            </a:r>
            <a:r>
              <a:rPr lang="en-US" sz="1200" dirty="0">
                <a:solidFill>
                  <a:schemeClr val="tx1"/>
                </a:solidFill>
                <a:latin typeface="+mj-lt"/>
              </a:rPr>
              <a:t>Tragic. Dark. Gothic. Tears. Ghosts. Not words you would usually associate with a book on a list of the greatest love stories of all time. If you're looking to find an unconventional romance which delves into the pains of undying and forbidden love, then this is the book for you. </a:t>
            </a:r>
          </a:p>
          <a:p>
            <a:pPr algn="ctr"/>
            <a:endParaRPr lang="en-GB" sz="1200" dirty="0">
              <a:solidFill>
                <a:schemeClr val="tx1"/>
              </a:solidFill>
              <a:latin typeface="+mj-lt"/>
            </a:endParaRPr>
          </a:p>
        </p:txBody>
      </p:sp>
      <p:sp>
        <p:nvSpPr>
          <p:cNvPr id="3" name="AutoShape 2" descr="https://mail.lgflmail.org/owa/service.svc/s/GetFileAttachment?id=AAMkADdiMjBiYjM4LWY0YmEtNDRkZS1iMDJhLTJiZTVlYTlmMDJiZQBGAAAAAADWD8xvR6k3TpaU351ThU1YBwBDalU3W2QgRYdNt87D5p5wAAAAAAEMAABDalU3W2QgRYdNt87D5p5wAAA%2FJPt%2FAAABEgAQAEm4%2FQauxpFLuwkVi9JbBgk%3D&amp;X-OWA-CANARY=UbpcldzkhEe4VgQ8yeIf9ZYrhHbJ1toI2MBp8JOc9_bO6H4MdonSI6-m67rsPwqopr9XxDYfhNA.">
            <a:extLst>
              <a:ext uri="{FF2B5EF4-FFF2-40B4-BE49-F238E27FC236}">
                <a16:creationId xmlns:a16="http://schemas.microsoft.com/office/drawing/2014/main" id="{76BEC27E-BD0F-4BA6-9160-53DCD494EB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https://mail.lgflmail.org/owa/service.svc/s/GetFileAttachment?id=AAMkADdiMjBiYjM4LWY0YmEtNDRkZS1iMDJhLTJiZTVlYTlmMDJiZQBGAAAAAADWD8xvR6k3TpaU351ThU1YBwBDalU3W2QgRYdNt87D5p5wAAAAAAEMAABDalU3W2QgRYdNt87D5p5wAAA%2FJPuJAAABEgAQAOyUO8o7MbZHsd%2FhrWE2hz0%3D&amp;isImagePreview=True&amp;X-OWA-CANARY=DLCpenBGiUmSTuA2M32ghtZ4BsjK1toIunZIVdzT8lV57gtZtm7OsbQVMGBj4Ap4bnYZphFDDRY.">
            <a:extLst>
              <a:ext uri="{FF2B5EF4-FFF2-40B4-BE49-F238E27FC236}">
                <a16:creationId xmlns:a16="http://schemas.microsoft.com/office/drawing/2014/main" id="{2E4EFDF6-294E-4595-BCDC-B89C90EC261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0" name="Picture 2" descr="Wuthering Heights">
            <a:extLst>
              <a:ext uri="{FF2B5EF4-FFF2-40B4-BE49-F238E27FC236}">
                <a16:creationId xmlns:a16="http://schemas.microsoft.com/office/drawing/2014/main" id="{21288D29-324D-4164-AF6C-3D864BA3E6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64" t="5498" r="12543" b="7738"/>
          <a:stretch/>
        </p:blipFill>
        <p:spPr bwMode="auto">
          <a:xfrm>
            <a:off x="9194469" y="1193291"/>
            <a:ext cx="2755343" cy="416661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https://mail.lgflmail.org/owa/service.svc/s/GetFileAttachment?id=AAMkADdiMjBiYjM4LWY0YmEtNDRkZS1iMDJhLTJiZTVlYTlmMDJiZQBGAAAAAADWD8xvR6k3TpaU351ThU1YBwBDalU3W2QgRYdNt87D5p5wAAAAAAEMAABDalU3W2QgRYdNt87D5p5wAAA%2FJgRMAAABEgAQADb7UyN606xGnE6ZH2z7Pdo%3D&amp;isImagePreview=True&amp;X-OWA-CANARY=yDAdsQxFVk6m8IgXIbfViPbUHP4r7toIB_In1FdEd6ass91uDOduaguATcJiTbe5x9jMMO6yqEw.">
            <a:extLst>
              <a:ext uri="{FF2B5EF4-FFF2-40B4-BE49-F238E27FC236}">
                <a16:creationId xmlns:a16="http://schemas.microsoft.com/office/drawing/2014/main" id="{EA48A3C3-9721-4CAB-9F06-B8D6DECBF8D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mail.lgflmail.org/owa/service.svc/s/GetFileAttachment?id=AAMkADdiMjBiYjM4LWY0YmEtNDRkZS1iMDJhLTJiZTVlYTlmMDJiZQBGAAAAAADWD8xvR6k3TpaU351ThU1YBwBDalU3W2QgRYdNt87D5p5wAAAAAAEMAABDalU3W2QgRYdNt87D5p5wAAA%2FJgRMAAABEgAQADb7UyN606xGnE6ZH2z7Pdo%3D&amp;isImagePreview=True&amp;X-OWA-CANARY=yDAdsQxFVk6m8IgXIbfViPbUHP4r7toIB_In1FdEd6ass91uDOduaguATcJiTbe5x9jMMO6yqEw.">
            <a:extLst>
              <a:ext uri="{FF2B5EF4-FFF2-40B4-BE49-F238E27FC236}">
                <a16:creationId xmlns:a16="http://schemas.microsoft.com/office/drawing/2014/main" id="{79E8A9DE-F267-42A6-8373-5A661A66B290}"/>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0DC0CFA0-79A4-4652-867A-5DDFC6AD071A}"/>
              </a:ext>
            </a:extLst>
          </p:cNvPr>
          <p:cNvPicPr>
            <a:picLocks noChangeAspect="1"/>
          </p:cNvPicPr>
          <p:nvPr/>
        </p:nvPicPr>
        <p:blipFill rotWithShape="1">
          <a:blip r:embed="rId4">
            <a:extLst>
              <a:ext uri="{28A0092B-C50C-407E-A947-70E740481C1C}">
                <a14:useLocalDpi xmlns:a14="http://schemas.microsoft.com/office/drawing/2010/main" val="0"/>
              </a:ext>
            </a:extLst>
          </a:blip>
          <a:srcRect l="28646" t="9066" r="13131" b="-1773"/>
          <a:stretch/>
        </p:blipFill>
        <p:spPr>
          <a:xfrm>
            <a:off x="1724218" y="1193291"/>
            <a:ext cx="2475926" cy="3942378"/>
          </a:xfrm>
          <a:prstGeom prst="rect">
            <a:avLst/>
          </a:prstGeom>
        </p:spPr>
      </p:pic>
    </p:spTree>
    <p:extLst>
      <p:ext uri="{BB962C8B-B14F-4D97-AF65-F5344CB8AC3E}">
        <p14:creationId xmlns:p14="http://schemas.microsoft.com/office/powerpoint/2010/main" val="19964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con &quot;Open book icon&quot;">
            <a:extLst>
              <a:ext uri="{FF2B5EF4-FFF2-40B4-BE49-F238E27FC236}">
                <a16:creationId xmlns:a16="http://schemas.microsoft.com/office/drawing/2014/main" id="{11036F40-7595-41FA-9197-928E4826E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 t="13849" r="-4724" b="11977"/>
          <a:stretch/>
        </p:blipFill>
        <p:spPr bwMode="auto">
          <a:xfrm>
            <a:off x="458167" y="80486"/>
            <a:ext cx="9013645" cy="6392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E2F24C-930D-AFB5-4B3D-880D200D576C}"/>
              </a:ext>
            </a:extLst>
          </p:cNvPr>
          <p:cNvSpPr/>
          <p:nvPr/>
        </p:nvSpPr>
        <p:spPr>
          <a:xfrm>
            <a:off x="5068468" y="80486"/>
            <a:ext cx="3380588" cy="5833585"/>
          </a:xfrm>
          <a:custGeom>
            <a:avLst/>
            <a:gdLst>
              <a:gd name="connsiteX0" fmla="*/ 0 w 5151120"/>
              <a:gd name="connsiteY0" fmla="*/ 0 h 3749040"/>
              <a:gd name="connsiteX1" fmla="*/ 572347 w 5151120"/>
              <a:gd name="connsiteY1" fmla="*/ 0 h 3749040"/>
              <a:gd name="connsiteX2" fmla="*/ 1247716 w 5151120"/>
              <a:gd name="connsiteY2" fmla="*/ 0 h 3749040"/>
              <a:gd name="connsiteX3" fmla="*/ 1923085 w 5151120"/>
              <a:gd name="connsiteY3" fmla="*/ 0 h 3749040"/>
              <a:gd name="connsiteX4" fmla="*/ 2443920 w 5151120"/>
              <a:gd name="connsiteY4" fmla="*/ 0 h 3749040"/>
              <a:gd name="connsiteX5" fmla="*/ 2861733 w 5151120"/>
              <a:gd name="connsiteY5" fmla="*/ 0 h 3749040"/>
              <a:gd name="connsiteX6" fmla="*/ 3485591 w 5151120"/>
              <a:gd name="connsiteY6" fmla="*/ 0 h 3749040"/>
              <a:gd name="connsiteX7" fmla="*/ 3954915 w 5151120"/>
              <a:gd name="connsiteY7" fmla="*/ 0 h 3749040"/>
              <a:gd name="connsiteX8" fmla="*/ 4578773 w 5151120"/>
              <a:gd name="connsiteY8" fmla="*/ 0 h 3749040"/>
              <a:gd name="connsiteX9" fmla="*/ 5151120 w 5151120"/>
              <a:gd name="connsiteY9" fmla="*/ 0 h 3749040"/>
              <a:gd name="connsiteX10" fmla="*/ 5151120 w 5151120"/>
              <a:gd name="connsiteY10" fmla="*/ 535577 h 3749040"/>
              <a:gd name="connsiteX11" fmla="*/ 5151120 w 5151120"/>
              <a:gd name="connsiteY11" fmla="*/ 1146135 h 3749040"/>
              <a:gd name="connsiteX12" fmla="*/ 5151120 w 5151120"/>
              <a:gd name="connsiteY12" fmla="*/ 1681712 h 3749040"/>
              <a:gd name="connsiteX13" fmla="*/ 5151120 w 5151120"/>
              <a:gd name="connsiteY13" fmla="*/ 2142309 h 3749040"/>
              <a:gd name="connsiteX14" fmla="*/ 5151120 w 5151120"/>
              <a:gd name="connsiteY14" fmla="*/ 2752867 h 3749040"/>
              <a:gd name="connsiteX15" fmla="*/ 5151120 w 5151120"/>
              <a:gd name="connsiteY15" fmla="*/ 3288444 h 3749040"/>
              <a:gd name="connsiteX16" fmla="*/ 5151120 w 5151120"/>
              <a:gd name="connsiteY16" fmla="*/ 3749040 h 3749040"/>
              <a:gd name="connsiteX17" fmla="*/ 4733307 w 5151120"/>
              <a:gd name="connsiteY17" fmla="*/ 3749040 h 3749040"/>
              <a:gd name="connsiteX18" fmla="*/ 4109449 w 5151120"/>
              <a:gd name="connsiteY18" fmla="*/ 3749040 h 3749040"/>
              <a:gd name="connsiteX19" fmla="*/ 3537102 w 5151120"/>
              <a:gd name="connsiteY19" fmla="*/ 3749040 h 3749040"/>
              <a:gd name="connsiteX20" fmla="*/ 3119289 w 5151120"/>
              <a:gd name="connsiteY20" fmla="*/ 3749040 h 3749040"/>
              <a:gd name="connsiteX21" fmla="*/ 2701476 w 5151120"/>
              <a:gd name="connsiteY21" fmla="*/ 3749040 h 3749040"/>
              <a:gd name="connsiteX22" fmla="*/ 2026107 w 5151120"/>
              <a:gd name="connsiteY22" fmla="*/ 3749040 h 3749040"/>
              <a:gd name="connsiteX23" fmla="*/ 1453761 w 5151120"/>
              <a:gd name="connsiteY23" fmla="*/ 3749040 h 3749040"/>
              <a:gd name="connsiteX24" fmla="*/ 881414 w 5151120"/>
              <a:gd name="connsiteY24" fmla="*/ 3749040 h 3749040"/>
              <a:gd name="connsiteX25" fmla="*/ 0 w 5151120"/>
              <a:gd name="connsiteY25" fmla="*/ 3749040 h 3749040"/>
              <a:gd name="connsiteX26" fmla="*/ 0 w 5151120"/>
              <a:gd name="connsiteY26" fmla="*/ 3213463 h 3749040"/>
              <a:gd name="connsiteX27" fmla="*/ 0 w 5151120"/>
              <a:gd name="connsiteY27" fmla="*/ 2640395 h 3749040"/>
              <a:gd name="connsiteX28" fmla="*/ 0 w 5151120"/>
              <a:gd name="connsiteY28" fmla="*/ 2029837 h 3749040"/>
              <a:gd name="connsiteX29" fmla="*/ 0 w 5151120"/>
              <a:gd name="connsiteY29" fmla="*/ 1531751 h 3749040"/>
              <a:gd name="connsiteX30" fmla="*/ 0 w 5151120"/>
              <a:gd name="connsiteY30" fmla="*/ 1033664 h 3749040"/>
              <a:gd name="connsiteX31" fmla="*/ 0 w 5151120"/>
              <a:gd name="connsiteY31" fmla="*/ 610558 h 3749040"/>
              <a:gd name="connsiteX32" fmla="*/ 0 w 5151120"/>
              <a:gd name="connsiteY32"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51120" h="3749040" fill="none" extrusionOk="0">
                <a:moveTo>
                  <a:pt x="0" y="0"/>
                </a:moveTo>
                <a:cubicBezTo>
                  <a:pt x="267681" y="-35993"/>
                  <a:pt x="365693" y="35855"/>
                  <a:pt x="572347" y="0"/>
                </a:cubicBezTo>
                <a:cubicBezTo>
                  <a:pt x="779001" y="-35855"/>
                  <a:pt x="1094479" y="31786"/>
                  <a:pt x="1247716" y="0"/>
                </a:cubicBezTo>
                <a:cubicBezTo>
                  <a:pt x="1400953" y="-31786"/>
                  <a:pt x="1610120" y="4269"/>
                  <a:pt x="1923085" y="0"/>
                </a:cubicBezTo>
                <a:cubicBezTo>
                  <a:pt x="2236050" y="-4269"/>
                  <a:pt x="2196689" y="28607"/>
                  <a:pt x="2443920" y="0"/>
                </a:cubicBezTo>
                <a:cubicBezTo>
                  <a:pt x="2691151" y="-28607"/>
                  <a:pt x="2702466" y="4376"/>
                  <a:pt x="2861733" y="0"/>
                </a:cubicBezTo>
                <a:cubicBezTo>
                  <a:pt x="3021000" y="-4376"/>
                  <a:pt x="3298164" y="11292"/>
                  <a:pt x="3485591" y="0"/>
                </a:cubicBezTo>
                <a:cubicBezTo>
                  <a:pt x="3673018" y="-11292"/>
                  <a:pt x="3800761" y="9154"/>
                  <a:pt x="3954915" y="0"/>
                </a:cubicBezTo>
                <a:cubicBezTo>
                  <a:pt x="4109069" y="-9154"/>
                  <a:pt x="4424120" y="72741"/>
                  <a:pt x="4578773" y="0"/>
                </a:cubicBezTo>
                <a:cubicBezTo>
                  <a:pt x="4733426" y="-72741"/>
                  <a:pt x="4898086" y="37972"/>
                  <a:pt x="5151120" y="0"/>
                </a:cubicBezTo>
                <a:cubicBezTo>
                  <a:pt x="5197680" y="154712"/>
                  <a:pt x="5147240" y="389190"/>
                  <a:pt x="5151120" y="535577"/>
                </a:cubicBezTo>
                <a:cubicBezTo>
                  <a:pt x="5155000" y="681964"/>
                  <a:pt x="5146622" y="1010925"/>
                  <a:pt x="5151120" y="1146135"/>
                </a:cubicBezTo>
                <a:cubicBezTo>
                  <a:pt x="5155618" y="1281345"/>
                  <a:pt x="5111489" y="1565552"/>
                  <a:pt x="5151120" y="1681712"/>
                </a:cubicBezTo>
                <a:cubicBezTo>
                  <a:pt x="5190751" y="1797872"/>
                  <a:pt x="5129498" y="1912497"/>
                  <a:pt x="5151120" y="2142309"/>
                </a:cubicBezTo>
                <a:cubicBezTo>
                  <a:pt x="5172742" y="2372121"/>
                  <a:pt x="5143386" y="2551056"/>
                  <a:pt x="5151120" y="2752867"/>
                </a:cubicBezTo>
                <a:cubicBezTo>
                  <a:pt x="5158854" y="2954678"/>
                  <a:pt x="5098470" y="3070104"/>
                  <a:pt x="5151120" y="3288444"/>
                </a:cubicBezTo>
                <a:cubicBezTo>
                  <a:pt x="5203770" y="3506784"/>
                  <a:pt x="5115406" y="3646088"/>
                  <a:pt x="5151120" y="3749040"/>
                </a:cubicBezTo>
                <a:cubicBezTo>
                  <a:pt x="5055250" y="3773538"/>
                  <a:pt x="4933559" y="3744591"/>
                  <a:pt x="4733307" y="3749040"/>
                </a:cubicBezTo>
                <a:cubicBezTo>
                  <a:pt x="4533055" y="3753489"/>
                  <a:pt x="4305122" y="3733551"/>
                  <a:pt x="4109449" y="3749040"/>
                </a:cubicBezTo>
                <a:cubicBezTo>
                  <a:pt x="3913776" y="3764529"/>
                  <a:pt x="3740100" y="3743986"/>
                  <a:pt x="3537102" y="3749040"/>
                </a:cubicBezTo>
                <a:cubicBezTo>
                  <a:pt x="3334104" y="3754094"/>
                  <a:pt x="3202927" y="3719952"/>
                  <a:pt x="3119289" y="3749040"/>
                </a:cubicBezTo>
                <a:cubicBezTo>
                  <a:pt x="3035651" y="3778128"/>
                  <a:pt x="2892215" y="3708305"/>
                  <a:pt x="2701476" y="3749040"/>
                </a:cubicBezTo>
                <a:cubicBezTo>
                  <a:pt x="2510737" y="3789775"/>
                  <a:pt x="2182212" y="3726351"/>
                  <a:pt x="2026107" y="3749040"/>
                </a:cubicBezTo>
                <a:cubicBezTo>
                  <a:pt x="1870002" y="3771729"/>
                  <a:pt x="1723511" y="3742198"/>
                  <a:pt x="1453761" y="3749040"/>
                </a:cubicBezTo>
                <a:cubicBezTo>
                  <a:pt x="1184011" y="3755882"/>
                  <a:pt x="1131295" y="3727821"/>
                  <a:pt x="881414" y="3749040"/>
                </a:cubicBezTo>
                <a:cubicBezTo>
                  <a:pt x="631533" y="3770259"/>
                  <a:pt x="206115" y="3668297"/>
                  <a:pt x="0" y="3749040"/>
                </a:cubicBezTo>
                <a:cubicBezTo>
                  <a:pt x="-8873" y="3487567"/>
                  <a:pt x="23638" y="3335193"/>
                  <a:pt x="0" y="3213463"/>
                </a:cubicBezTo>
                <a:cubicBezTo>
                  <a:pt x="-23638" y="3091733"/>
                  <a:pt x="20787" y="2863284"/>
                  <a:pt x="0" y="2640395"/>
                </a:cubicBezTo>
                <a:cubicBezTo>
                  <a:pt x="-20787" y="2417506"/>
                  <a:pt x="40922" y="2269602"/>
                  <a:pt x="0" y="2029837"/>
                </a:cubicBezTo>
                <a:cubicBezTo>
                  <a:pt x="-40922" y="1790072"/>
                  <a:pt x="41845" y="1747464"/>
                  <a:pt x="0" y="1531751"/>
                </a:cubicBezTo>
                <a:cubicBezTo>
                  <a:pt x="-41845" y="1316038"/>
                  <a:pt x="52878" y="1253664"/>
                  <a:pt x="0" y="1033664"/>
                </a:cubicBezTo>
                <a:cubicBezTo>
                  <a:pt x="-52878" y="813664"/>
                  <a:pt x="49865" y="785131"/>
                  <a:pt x="0" y="610558"/>
                </a:cubicBezTo>
                <a:cubicBezTo>
                  <a:pt x="-49865" y="435985"/>
                  <a:pt x="8855" y="148022"/>
                  <a:pt x="0" y="0"/>
                </a:cubicBezTo>
                <a:close/>
              </a:path>
              <a:path w="5151120" h="3749040" stroke="0" extrusionOk="0">
                <a:moveTo>
                  <a:pt x="0" y="0"/>
                </a:moveTo>
                <a:cubicBezTo>
                  <a:pt x="305704" y="-12109"/>
                  <a:pt x="371280" y="44525"/>
                  <a:pt x="623858" y="0"/>
                </a:cubicBezTo>
                <a:cubicBezTo>
                  <a:pt x="876436" y="-44525"/>
                  <a:pt x="906713" y="40952"/>
                  <a:pt x="1041671" y="0"/>
                </a:cubicBezTo>
                <a:cubicBezTo>
                  <a:pt x="1176629" y="-40952"/>
                  <a:pt x="1322427" y="55328"/>
                  <a:pt x="1510995" y="0"/>
                </a:cubicBezTo>
                <a:cubicBezTo>
                  <a:pt x="1699563" y="-55328"/>
                  <a:pt x="1744751" y="45457"/>
                  <a:pt x="1928808" y="0"/>
                </a:cubicBezTo>
                <a:cubicBezTo>
                  <a:pt x="2112865" y="-45457"/>
                  <a:pt x="2201708" y="23575"/>
                  <a:pt x="2449644" y="0"/>
                </a:cubicBezTo>
                <a:cubicBezTo>
                  <a:pt x="2697580" y="-23575"/>
                  <a:pt x="2790282" y="56690"/>
                  <a:pt x="2970479" y="0"/>
                </a:cubicBezTo>
                <a:cubicBezTo>
                  <a:pt x="3150677" y="-56690"/>
                  <a:pt x="3391553" y="17918"/>
                  <a:pt x="3594337" y="0"/>
                </a:cubicBezTo>
                <a:cubicBezTo>
                  <a:pt x="3797121" y="-17918"/>
                  <a:pt x="3913319" y="2514"/>
                  <a:pt x="4166684" y="0"/>
                </a:cubicBezTo>
                <a:cubicBezTo>
                  <a:pt x="4420049" y="-2514"/>
                  <a:pt x="4812469" y="29631"/>
                  <a:pt x="5151120" y="0"/>
                </a:cubicBezTo>
                <a:cubicBezTo>
                  <a:pt x="5185240" y="164850"/>
                  <a:pt x="5127819" y="251624"/>
                  <a:pt x="5151120" y="460596"/>
                </a:cubicBezTo>
                <a:cubicBezTo>
                  <a:pt x="5174421" y="669568"/>
                  <a:pt x="5131084" y="708098"/>
                  <a:pt x="5151120" y="883702"/>
                </a:cubicBezTo>
                <a:cubicBezTo>
                  <a:pt x="5171156" y="1059306"/>
                  <a:pt x="5107689" y="1220088"/>
                  <a:pt x="5151120" y="1456770"/>
                </a:cubicBezTo>
                <a:cubicBezTo>
                  <a:pt x="5194551" y="1693452"/>
                  <a:pt x="5085084" y="1864454"/>
                  <a:pt x="5151120" y="2067328"/>
                </a:cubicBezTo>
                <a:cubicBezTo>
                  <a:pt x="5217156" y="2270202"/>
                  <a:pt x="5103848" y="2495052"/>
                  <a:pt x="5151120" y="2677886"/>
                </a:cubicBezTo>
                <a:cubicBezTo>
                  <a:pt x="5198392" y="2860720"/>
                  <a:pt x="5081288" y="3061984"/>
                  <a:pt x="5151120" y="3288444"/>
                </a:cubicBezTo>
                <a:cubicBezTo>
                  <a:pt x="5220952" y="3514904"/>
                  <a:pt x="5145940" y="3573433"/>
                  <a:pt x="5151120" y="3749040"/>
                </a:cubicBezTo>
                <a:cubicBezTo>
                  <a:pt x="5034556" y="3750703"/>
                  <a:pt x="4887115" y="3705739"/>
                  <a:pt x="4630285" y="3749040"/>
                </a:cubicBezTo>
                <a:cubicBezTo>
                  <a:pt x="4373456" y="3792341"/>
                  <a:pt x="4358022" y="3734374"/>
                  <a:pt x="4160960" y="3749040"/>
                </a:cubicBezTo>
                <a:cubicBezTo>
                  <a:pt x="3963899" y="3763706"/>
                  <a:pt x="3682841" y="3692650"/>
                  <a:pt x="3485591" y="3749040"/>
                </a:cubicBezTo>
                <a:cubicBezTo>
                  <a:pt x="3288341" y="3805430"/>
                  <a:pt x="3116892" y="3714371"/>
                  <a:pt x="2913245" y="3749040"/>
                </a:cubicBezTo>
                <a:cubicBezTo>
                  <a:pt x="2709598" y="3783709"/>
                  <a:pt x="2585423" y="3745105"/>
                  <a:pt x="2443920" y="3749040"/>
                </a:cubicBezTo>
                <a:cubicBezTo>
                  <a:pt x="2302418" y="3752975"/>
                  <a:pt x="2064264" y="3727992"/>
                  <a:pt x="1923085" y="3749040"/>
                </a:cubicBezTo>
                <a:cubicBezTo>
                  <a:pt x="1781906" y="3770088"/>
                  <a:pt x="1612663" y="3707059"/>
                  <a:pt x="1453761" y="3749040"/>
                </a:cubicBezTo>
                <a:cubicBezTo>
                  <a:pt x="1294859" y="3791021"/>
                  <a:pt x="1197974" y="3721523"/>
                  <a:pt x="984436" y="3749040"/>
                </a:cubicBezTo>
                <a:cubicBezTo>
                  <a:pt x="770898" y="3776557"/>
                  <a:pt x="369977" y="3680277"/>
                  <a:pt x="0" y="3749040"/>
                </a:cubicBezTo>
                <a:cubicBezTo>
                  <a:pt x="-66066" y="3571135"/>
                  <a:pt x="44966" y="3454051"/>
                  <a:pt x="0" y="3175972"/>
                </a:cubicBezTo>
                <a:cubicBezTo>
                  <a:pt x="-44966" y="2897893"/>
                  <a:pt x="23810" y="2844559"/>
                  <a:pt x="0" y="2677886"/>
                </a:cubicBezTo>
                <a:cubicBezTo>
                  <a:pt x="-23810" y="2511213"/>
                  <a:pt x="52527" y="2403986"/>
                  <a:pt x="0" y="2142309"/>
                </a:cubicBezTo>
                <a:cubicBezTo>
                  <a:pt x="-52527" y="1880632"/>
                  <a:pt x="30612" y="1743594"/>
                  <a:pt x="0" y="1569241"/>
                </a:cubicBezTo>
                <a:cubicBezTo>
                  <a:pt x="-30612" y="1394888"/>
                  <a:pt x="42197" y="1244792"/>
                  <a:pt x="0" y="996173"/>
                </a:cubicBezTo>
                <a:cubicBezTo>
                  <a:pt x="-42197" y="747554"/>
                  <a:pt x="65170" y="456752"/>
                  <a:pt x="0" y="0"/>
                </a:cubicBezTo>
                <a:close/>
              </a:path>
            </a:pathLst>
          </a:custGeom>
          <a:noFill/>
          <a:ln w="57150">
            <a:noFill/>
            <a:extLst>
              <a:ext uri="{C807C97D-BFC1-408E-A445-0C87EB9F89A2}">
                <ask:lineSketchStyleProps xmlns="" xmlns:ask="http://schemas.microsoft.com/office/drawing/2018/sketchyshapes" sd="380029515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Modern Love" panose="04090805081005020601" pitchFamily="82" charset="0"/>
              </a:rPr>
              <a:t>Mr</a:t>
            </a:r>
            <a:r>
              <a:rPr lang="en-US" sz="2000" b="1" dirty="0">
                <a:solidFill>
                  <a:schemeClr val="tx1"/>
                </a:solidFill>
                <a:latin typeface="Modern Love" panose="04090805081005020601" pitchFamily="82" charset="0"/>
              </a:rPr>
              <a:t> Amin</a:t>
            </a:r>
            <a:br>
              <a:rPr lang="en-US" sz="2000" b="1" dirty="0">
                <a:solidFill>
                  <a:schemeClr val="tx1"/>
                </a:solidFill>
                <a:latin typeface="Modern Love" panose="04090805081005020601" pitchFamily="82" charset="0"/>
              </a:rPr>
            </a:br>
            <a:r>
              <a:rPr lang="en-US" sz="2000" b="1" dirty="0">
                <a:solidFill>
                  <a:schemeClr val="tx1"/>
                </a:solidFill>
                <a:latin typeface="Modern Love" panose="04090805081005020601" pitchFamily="82" charset="0"/>
              </a:rPr>
              <a:t>English Teacher</a:t>
            </a:r>
          </a:p>
          <a:p>
            <a:pPr algn="ctr"/>
            <a:endParaRPr lang="en-US" sz="2000" b="1" dirty="0">
              <a:solidFill>
                <a:schemeClr val="tx1"/>
              </a:solidFill>
              <a:latin typeface="Modern Love" panose="04090805081005020601" pitchFamily="82" charset="0"/>
            </a:endParaRPr>
          </a:p>
          <a:p>
            <a:pPr algn="ctr"/>
            <a:r>
              <a:rPr lang="en-GB" sz="1200" b="1" dirty="0">
                <a:solidFill>
                  <a:schemeClr val="tx1"/>
                </a:solidFill>
                <a:latin typeface="+mj-lt"/>
              </a:rPr>
              <a:t>University: </a:t>
            </a:r>
            <a:r>
              <a:rPr lang="en-US" sz="1200" dirty="0">
                <a:solidFill>
                  <a:schemeClr val="tx1"/>
                </a:solidFill>
                <a:latin typeface="+mj-lt"/>
              </a:rPr>
              <a:t>BA Hons English, PGCE English and Drama UCL/IOE</a:t>
            </a:r>
          </a:p>
          <a:p>
            <a:pPr algn="ctr"/>
            <a:endParaRPr lang="en-US" sz="1200" dirty="0">
              <a:solidFill>
                <a:schemeClr val="tx1"/>
              </a:solidFill>
              <a:latin typeface="+mj-lt"/>
            </a:endParaRPr>
          </a:p>
          <a:p>
            <a:pPr algn="ctr"/>
            <a:r>
              <a:rPr lang="en-US" sz="1200" b="1" dirty="0" err="1">
                <a:solidFill>
                  <a:schemeClr val="tx1"/>
                </a:solidFill>
                <a:latin typeface="+mj-lt"/>
              </a:rPr>
              <a:t>Favourite</a:t>
            </a:r>
            <a:r>
              <a:rPr lang="en-US" sz="1200" b="1" dirty="0">
                <a:solidFill>
                  <a:schemeClr val="tx1"/>
                </a:solidFill>
                <a:latin typeface="+mj-lt"/>
              </a:rPr>
              <a:t> book: </a:t>
            </a:r>
            <a:r>
              <a:rPr lang="en-US" sz="1200" i="1" dirty="0">
                <a:solidFill>
                  <a:schemeClr val="tx1"/>
                </a:solidFill>
                <a:latin typeface="+mj-lt"/>
              </a:rPr>
              <a:t>The Biography of Malcolm X</a:t>
            </a:r>
          </a:p>
          <a:p>
            <a:pPr algn="ctr"/>
            <a:endParaRPr lang="en-US" sz="1200" b="1" i="1" dirty="0">
              <a:solidFill>
                <a:schemeClr val="tx1"/>
              </a:solidFill>
              <a:latin typeface="+mj-lt"/>
            </a:endParaRPr>
          </a:p>
          <a:p>
            <a:pPr algn="ctr"/>
            <a:r>
              <a:rPr lang="en-US" sz="1200" b="1" dirty="0">
                <a:solidFill>
                  <a:schemeClr val="tx1"/>
                </a:solidFill>
                <a:latin typeface="+mj-lt"/>
              </a:rPr>
              <a:t>Why?: </a:t>
            </a:r>
            <a:r>
              <a:rPr lang="en-US" sz="1200" dirty="0">
                <a:solidFill>
                  <a:schemeClr val="tx1"/>
                </a:solidFill>
                <a:latin typeface="+mj-lt"/>
              </a:rPr>
              <a:t>A remarkable autobiography recording one of the prominent figures during the civil rights movement in America. This unique account tells of a man who, despite humble beginnings and flaws, inspired many across the globe in his fight for justice and equality.</a:t>
            </a:r>
          </a:p>
          <a:p>
            <a:pPr algn="ctr"/>
            <a:endParaRPr lang="en-GB" sz="1200" dirty="0">
              <a:solidFill>
                <a:schemeClr val="tx1"/>
              </a:solidFill>
              <a:latin typeface="+mj-lt"/>
            </a:endParaRPr>
          </a:p>
        </p:txBody>
      </p:sp>
      <p:sp>
        <p:nvSpPr>
          <p:cNvPr id="3" name="AutoShape 2" descr="https://mail.lgflmail.org/owa/service.svc/s/GetFileAttachment?id=AAMkADdiMjBiYjM4LWY0YmEtNDRkZS1iMDJhLTJiZTVlYTlmMDJiZQBGAAAAAADWD8xvR6k3TpaU351ThU1YBwBDalU3W2QgRYdNt87D5p5wAAAAAAEMAABDalU3W2QgRYdNt87D5p5wAAA%2FJPt%2FAAABEgAQAEm4%2FQauxpFLuwkVi9JbBgk%3D&amp;X-OWA-CANARY=UbpcldzkhEe4VgQ8yeIf9ZYrhHbJ1toI2MBp8JOc9_bO6H4MdonSI6-m67rsPwqopr9XxDYfhNA.">
            <a:extLst>
              <a:ext uri="{FF2B5EF4-FFF2-40B4-BE49-F238E27FC236}">
                <a16:creationId xmlns:a16="http://schemas.microsoft.com/office/drawing/2014/main" id="{76BEC27E-BD0F-4BA6-9160-53DCD494EB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https://mail.lgflmail.org/owa/service.svc/s/GetFileAttachment?id=AAMkADdiMjBiYjM4LWY0YmEtNDRkZS1iMDJhLTJiZTVlYTlmMDJiZQBGAAAAAADWD8xvR6k3TpaU351ThU1YBwBDalU3W2QgRYdNt87D5p5wAAAAAAEMAABDalU3W2QgRYdNt87D5p5wAAA%2FJPuJAAABEgAQAOyUO8o7MbZHsd%2FhrWE2hz0%3D&amp;isImagePreview=True&amp;X-OWA-CANARY=DLCpenBGiUmSTuA2M32ghtZ4BsjK1toIunZIVdzT8lV57gtZtm7OsbQVMGBj4Ap4bnYZphFDDRY.">
            <a:extLst>
              <a:ext uri="{FF2B5EF4-FFF2-40B4-BE49-F238E27FC236}">
                <a16:creationId xmlns:a16="http://schemas.microsoft.com/office/drawing/2014/main" id="{2E4EFDF6-294E-4595-BCDC-B89C90EC261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2" name="Picture 2" descr="The Autobiography of Malcolm X - Wikipedia">
            <a:extLst>
              <a:ext uri="{FF2B5EF4-FFF2-40B4-BE49-F238E27FC236}">
                <a16:creationId xmlns:a16="http://schemas.microsoft.com/office/drawing/2014/main" id="{70CE8899-D191-4A86-A869-34117C6C3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968" y="1312474"/>
            <a:ext cx="2904344" cy="423305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AutoShape 2" descr="https://mail.lgflmail.org/owa/service.svc/s/GetFileAttachment?id=AAMkADdiMjBiYjM4LWY0YmEtNDRkZS1iMDJhLTJiZTVlYTlmMDJiZQBGAAAAAADWD8xvR6k3TpaU351ThU1YBwBDalU3W2QgRYdNt87D5p5wAAAAAAEMAABDalU3W2QgRYdNt87D5p5wAAA%2FJgOvAAABEgAQALE4KmYcuotLrcRmguVe%2FVM%3D&amp;X-OWA-CANARY=V20cfIKiJEqdmdPTP54kaBpyHnp519oI3OvJzD5pBfxDdSCqM9yn2cjOslUFfi0qBnmLcT7_jeo.">
            <a:extLst>
              <a:ext uri="{FF2B5EF4-FFF2-40B4-BE49-F238E27FC236}">
                <a16:creationId xmlns:a16="http://schemas.microsoft.com/office/drawing/2014/main" id="{A335E0A6-4EC1-4712-B7C2-99DF2CEA514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EA782D13-6A2C-4702-AD61-9C4C3CBA8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358" y="385287"/>
            <a:ext cx="4524375" cy="4524375"/>
          </a:xfrm>
          <a:prstGeom prst="rect">
            <a:avLst/>
          </a:prstGeom>
        </p:spPr>
      </p:pic>
    </p:spTree>
    <p:extLst>
      <p:ext uri="{BB962C8B-B14F-4D97-AF65-F5344CB8AC3E}">
        <p14:creationId xmlns:p14="http://schemas.microsoft.com/office/powerpoint/2010/main" val="171042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con &quot;Open book icon&quot;">
            <a:extLst>
              <a:ext uri="{FF2B5EF4-FFF2-40B4-BE49-F238E27FC236}">
                <a16:creationId xmlns:a16="http://schemas.microsoft.com/office/drawing/2014/main" id="{11036F40-7595-41FA-9197-928E4826E5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 t="13849" r="-4724" b="11977"/>
          <a:stretch/>
        </p:blipFill>
        <p:spPr bwMode="auto">
          <a:xfrm>
            <a:off x="458167" y="80486"/>
            <a:ext cx="9013645" cy="6392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E2F24C-930D-AFB5-4B3D-880D200D576C}"/>
              </a:ext>
            </a:extLst>
          </p:cNvPr>
          <p:cNvSpPr/>
          <p:nvPr/>
        </p:nvSpPr>
        <p:spPr>
          <a:xfrm>
            <a:off x="5132476" y="1095470"/>
            <a:ext cx="3380588" cy="5833585"/>
          </a:xfrm>
          <a:custGeom>
            <a:avLst/>
            <a:gdLst>
              <a:gd name="connsiteX0" fmla="*/ 0 w 5151120"/>
              <a:gd name="connsiteY0" fmla="*/ 0 h 3749040"/>
              <a:gd name="connsiteX1" fmla="*/ 572347 w 5151120"/>
              <a:gd name="connsiteY1" fmla="*/ 0 h 3749040"/>
              <a:gd name="connsiteX2" fmla="*/ 1247716 w 5151120"/>
              <a:gd name="connsiteY2" fmla="*/ 0 h 3749040"/>
              <a:gd name="connsiteX3" fmla="*/ 1923085 w 5151120"/>
              <a:gd name="connsiteY3" fmla="*/ 0 h 3749040"/>
              <a:gd name="connsiteX4" fmla="*/ 2443920 w 5151120"/>
              <a:gd name="connsiteY4" fmla="*/ 0 h 3749040"/>
              <a:gd name="connsiteX5" fmla="*/ 2861733 w 5151120"/>
              <a:gd name="connsiteY5" fmla="*/ 0 h 3749040"/>
              <a:gd name="connsiteX6" fmla="*/ 3485591 w 5151120"/>
              <a:gd name="connsiteY6" fmla="*/ 0 h 3749040"/>
              <a:gd name="connsiteX7" fmla="*/ 3954915 w 5151120"/>
              <a:gd name="connsiteY7" fmla="*/ 0 h 3749040"/>
              <a:gd name="connsiteX8" fmla="*/ 4578773 w 5151120"/>
              <a:gd name="connsiteY8" fmla="*/ 0 h 3749040"/>
              <a:gd name="connsiteX9" fmla="*/ 5151120 w 5151120"/>
              <a:gd name="connsiteY9" fmla="*/ 0 h 3749040"/>
              <a:gd name="connsiteX10" fmla="*/ 5151120 w 5151120"/>
              <a:gd name="connsiteY10" fmla="*/ 535577 h 3749040"/>
              <a:gd name="connsiteX11" fmla="*/ 5151120 w 5151120"/>
              <a:gd name="connsiteY11" fmla="*/ 1146135 h 3749040"/>
              <a:gd name="connsiteX12" fmla="*/ 5151120 w 5151120"/>
              <a:gd name="connsiteY12" fmla="*/ 1681712 h 3749040"/>
              <a:gd name="connsiteX13" fmla="*/ 5151120 w 5151120"/>
              <a:gd name="connsiteY13" fmla="*/ 2142309 h 3749040"/>
              <a:gd name="connsiteX14" fmla="*/ 5151120 w 5151120"/>
              <a:gd name="connsiteY14" fmla="*/ 2752867 h 3749040"/>
              <a:gd name="connsiteX15" fmla="*/ 5151120 w 5151120"/>
              <a:gd name="connsiteY15" fmla="*/ 3288444 h 3749040"/>
              <a:gd name="connsiteX16" fmla="*/ 5151120 w 5151120"/>
              <a:gd name="connsiteY16" fmla="*/ 3749040 h 3749040"/>
              <a:gd name="connsiteX17" fmla="*/ 4733307 w 5151120"/>
              <a:gd name="connsiteY17" fmla="*/ 3749040 h 3749040"/>
              <a:gd name="connsiteX18" fmla="*/ 4109449 w 5151120"/>
              <a:gd name="connsiteY18" fmla="*/ 3749040 h 3749040"/>
              <a:gd name="connsiteX19" fmla="*/ 3537102 w 5151120"/>
              <a:gd name="connsiteY19" fmla="*/ 3749040 h 3749040"/>
              <a:gd name="connsiteX20" fmla="*/ 3119289 w 5151120"/>
              <a:gd name="connsiteY20" fmla="*/ 3749040 h 3749040"/>
              <a:gd name="connsiteX21" fmla="*/ 2701476 w 5151120"/>
              <a:gd name="connsiteY21" fmla="*/ 3749040 h 3749040"/>
              <a:gd name="connsiteX22" fmla="*/ 2026107 w 5151120"/>
              <a:gd name="connsiteY22" fmla="*/ 3749040 h 3749040"/>
              <a:gd name="connsiteX23" fmla="*/ 1453761 w 5151120"/>
              <a:gd name="connsiteY23" fmla="*/ 3749040 h 3749040"/>
              <a:gd name="connsiteX24" fmla="*/ 881414 w 5151120"/>
              <a:gd name="connsiteY24" fmla="*/ 3749040 h 3749040"/>
              <a:gd name="connsiteX25" fmla="*/ 0 w 5151120"/>
              <a:gd name="connsiteY25" fmla="*/ 3749040 h 3749040"/>
              <a:gd name="connsiteX26" fmla="*/ 0 w 5151120"/>
              <a:gd name="connsiteY26" fmla="*/ 3213463 h 3749040"/>
              <a:gd name="connsiteX27" fmla="*/ 0 w 5151120"/>
              <a:gd name="connsiteY27" fmla="*/ 2640395 h 3749040"/>
              <a:gd name="connsiteX28" fmla="*/ 0 w 5151120"/>
              <a:gd name="connsiteY28" fmla="*/ 2029837 h 3749040"/>
              <a:gd name="connsiteX29" fmla="*/ 0 w 5151120"/>
              <a:gd name="connsiteY29" fmla="*/ 1531751 h 3749040"/>
              <a:gd name="connsiteX30" fmla="*/ 0 w 5151120"/>
              <a:gd name="connsiteY30" fmla="*/ 1033664 h 3749040"/>
              <a:gd name="connsiteX31" fmla="*/ 0 w 5151120"/>
              <a:gd name="connsiteY31" fmla="*/ 610558 h 3749040"/>
              <a:gd name="connsiteX32" fmla="*/ 0 w 5151120"/>
              <a:gd name="connsiteY32"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51120" h="3749040" fill="none" extrusionOk="0">
                <a:moveTo>
                  <a:pt x="0" y="0"/>
                </a:moveTo>
                <a:cubicBezTo>
                  <a:pt x="267681" y="-35993"/>
                  <a:pt x="365693" y="35855"/>
                  <a:pt x="572347" y="0"/>
                </a:cubicBezTo>
                <a:cubicBezTo>
                  <a:pt x="779001" y="-35855"/>
                  <a:pt x="1094479" y="31786"/>
                  <a:pt x="1247716" y="0"/>
                </a:cubicBezTo>
                <a:cubicBezTo>
                  <a:pt x="1400953" y="-31786"/>
                  <a:pt x="1610120" y="4269"/>
                  <a:pt x="1923085" y="0"/>
                </a:cubicBezTo>
                <a:cubicBezTo>
                  <a:pt x="2236050" y="-4269"/>
                  <a:pt x="2196689" y="28607"/>
                  <a:pt x="2443920" y="0"/>
                </a:cubicBezTo>
                <a:cubicBezTo>
                  <a:pt x="2691151" y="-28607"/>
                  <a:pt x="2702466" y="4376"/>
                  <a:pt x="2861733" y="0"/>
                </a:cubicBezTo>
                <a:cubicBezTo>
                  <a:pt x="3021000" y="-4376"/>
                  <a:pt x="3298164" y="11292"/>
                  <a:pt x="3485591" y="0"/>
                </a:cubicBezTo>
                <a:cubicBezTo>
                  <a:pt x="3673018" y="-11292"/>
                  <a:pt x="3800761" y="9154"/>
                  <a:pt x="3954915" y="0"/>
                </a:cubicBezTo>
                <a:cubicBezTo>
                  <a:pt x="4109069" y="-9154"/>
                  <a:pt x="4424120" y="72741"/>
                  <a:pt x="4578773" y="0"/>
                </a:cubicBezTo>
                <a:cubicBezTo>
                  <a:pt x="4733426" y="-72741"/>
                  <a:pt x="4898086" y="37972"/>
                  <a:pt x="5151120" y="0"/>
                </a:cubicBezTo>
                <a:cubicBezTo>
                  <a:pt x="5197680" y="154712"/>
                  <a:pt x="5147240" y="389190"/>
                  <a:pt x="5151120" y="535577"/>
                </a:cubicBezTo>
                <a:cubicBezTo>
                  <a:pt x="5155000" y="681964"/>
                  <a:pt x="5146622" y="1010925"/>
                  <a:pt x="5151120" y="1146135"/>
                </a:cubicBezTo>
                <a:cubicBezTo>
                  <a:pt x="5155618" y="1281345"/>
                  <a:pt x="5111489" y="1565552"/>
                  <a:pt x="5151120" y="1681712"/>
                </a:cubicBezTo>
                <a:cubicBezTo>
                  <a:pt x="5190751" y="1797872"/>
                  <a:pt x="5129498" y="1912497"/>
                  <a:pt x="5151120" y="2142309"/>
                </a:cubicBezTo>
                <a:cubicBezTo>
                  <a:pt x="5172742" y="2372121"/>
                  <a:pt x="5143386" y="2551056"/>
                  <a:pt x="5151120" y="2752867"/>
                </a:cubicBezTo>
                <a:cubicBezTo>
                  <a:pt x="5158854" y="2954678"/>
                  <a:pt x="5098470" y="3070104"/>
                  <a:pt x="5151120" y="3288444"/>
                </a:cubicBezTo>
                <a:cubicBezTo>
                  <a:pt x="5203770" y="3506784"/>
                  <a:pt x="5115406" y="3646088"/>
                  <a:pt x="5151120" y="3749040"/>
                </a:cubicBezTo>
                <a:cubicBezTo>
                  <a:pt x="5055250" y="3773538"/>
                  <a:pt x="4933559" y="3744591"/>
                  <a:pt x="4733307" y="3749040"/>
                </a:cubicBezTo>
                <a:cubicBezTo>
                  <a:pt x="4533055" y="3753489"/>
                  <a:pt x="4305122" y="3733551"/>
                  <a:pt x="4109449" y="3749040"/>
                </a:cubicBezTo>
                <a:cubicBezTo>
                  <a:pt x="3913776" y="3764529"/>
                  <a:pt x="3740100" y="3743986"/>
                  <a:pt x="3537102" y="3749040"/>
                </a:cubicBezTo>
                <a:cubicBezTo>
                  <a:pt x="3334104" y="3754094"/>
                  <a:pt x="3202927" y="3719952"/>
                  <a:pt x="3119289" y="3749040"/>
                </a:cubicBezTo>
                <a:cubicBezTo>
                  <a:pt x="3035651" y="3778128"/>
                  <a:pt x="2892215" y="3708305"/>
                  <a:pt x="2701476" y="3749040"/>
                </a:cubicBezTo>
                <a:cubicBezTo>
                  <a:pt x="2510737" y="3789775"/>
                  <a:pt x="2182212" y="3726351"/>
                  <a:pt x="2026107" y="3749040"/>
                </a:cubicBezTo>
                <a:cubicBezTo>
                  <a:pt x="1870002" y="3771729"/>
                  <a:pt x="1723511" y="3742198"/>
                  <a:pt x="1453761" y="3749040"/>
                </a:cubicBezTo>
                <a:cubicBezTo>
                  <a:pt x="1184011" y="3755882"/>
                  <a:pt x="1131295" y="3727821"/>
                  <a:pt x="881414" y="3749040"/>
                </a:cubicBezTo>
                <a:cubicBezTo>
                  <a:pt x="631533" y="3770259"/>
                  <a:pt x="206115" y="3668297"/>
                  <a:pt x="0" y="3749040"/>
                </a:cubicBezTo>
                <a:cubicBezTo>
                  <a:pt x="-8873" y="3487567"/>
                  <a:pt x="23638" y="3335193"/>
                  <a:pt x="0" y="3213463"/>
                </a:cubicBezTo>
                <a:cubicBezTo>
                  <a:pt x="-23638" y="3091733"/>
                  <a:pt x="20787" y="2863284"/>
                  <a:pt x="0" y="2640395"/>
                </a:cubicBezTo>
                <a:cubicBezTo>
                  <a:pt x="-20787" y="2417506"/>
                  <a:pt x="40922" y="2269602"/>
                  <a:pt x="0" y="2029837"/>
                </a:cubicBezTo>
                <a:cubicBezTo>
                  <a:pt x="-40922" y="1790072"/>
                  <a:pt x="41845" y="1747464"/>
                  <a:pt x="0" y="1531751"/>
                </a:cubicBezTo>
                <a:cubicBezTo>
                  <a:pt x="-41845" y="1316038"/>
                  <a:pt x="52878" y="1253664"/>
                  <a:pt x="0" y="1033664"/>
                </a:cubicBezTo>
                <a:cubicBezTo>
                  <a:pt x="-52878" y="813664"/>
                  <a:pt x="49865" y="785131"/>
                  <a:pt x="0" y="610558"/>
                </a:cubicBezTo>
                <a:cubicBezTo>
                  <a:pt x="-49865" y="435985"/>
                  <a:pt x="8855" y="148022"/>
                  <a:pt x="0" y="0"/>
                </a:cubicBezTo>
                <a:close/>
              </a:path>
              <a:path w="5151120" h="3749040" stroke="0" extrusionOk="0">
                <a:moveTo>
                  <a:pt x="0" y="0"/>
                </a:moveTo>
                <a:cubicBezTo>
                  <a:pt x="305704" y="-12109"/>
                  <a:pt x="371280" y="44525"/>
                  <a:pt x="623858" y="0"/>
                </a:cubicBezTo>
                <a:cubicBezTo>
                  <a:pt x="876436" y="-44525"/>
                  <a:pt x="906713" y="40952"/>
                  <a:pt x="1041671" y="0"/>
                </a:cubicBezTo>
                <a:cubicBezTo>
                  <a:pt x="1176629" y="-40952"/>
                  <a:pt x="1322427" y="55328"/>
                  <a:pt x="1510995" y="0"/>
                </a:cubicBezTo>
                <a:cubicBezTo>
                  <a:pt x="1699563" y="-55328"/>
                  <a:pt x="1744751" y="45457"/>
                  <a:pt x="1928808" y="0"/>
                </a:cubicBezTo>
                <a:cubicBezTo>
                  <a:pt x="2112865" y="-45457"/>
                  <a:pt x="2201708" y="23575"/>
                  <a:pt x="2449644" y="0"/>
                </a:cubicBezTo>
                <a:cubicBezTo>
                  <a:pt x="2697580" y="-23575"/>
                  <a:pt x="2790282" y="56690"/>
                  <a:pt x="2970479" y="0"/>
                </a:cubicBezTo>
                <a:cubicBezTo>
                  <a:pt x="3150677" y="-56690"/>
                  <a:pt x="3391553" y="17918"/>
                  <a:pt x="3594337" y="0"/>
                </a:cubicBezTo>
                <a:cubicBezTo>
                  <a:pt x="3797121" y="-17918"/>
                  <a:pt x="3913319" y="2514"/>
                  <a:pt x="4166684" y="0"/>
                </a:cubicBezTo>
                <a:cubicBezTo>
                  <a:pt x="4420049" y="-2514"/>
                  <a:pt x="4812469" y="29631"/>
                  <a:pt x="5151120" y="0"/>
                </a:cubicBezTo>
                <a:cubicBezTo>
                  <a:pt x="5185240" y="164850"/>
                  <a:pt x="5127819" y="251624"/>
                  <a:pt x="5151120" y="460596"/>
                </a:cubicBezTo>
                <a:cubicBezTo>
                  <a:pt x="5174421" y="669568"/>
                  <a:pt x="5131084" y="708098"/>
                  <a:pt x="5151120" y="883702"/>
                </a:cubicBezTo>
                <a:cubicBezTo>
                  <a:pt x="5171156" y="1059306"/>
                  <a:pt x="5107689" y="1220088"/>
                  <a:pt x="5151120" y="1456770"/>
                </a:cubicBezTo>
                <a:cubicBezTo>
                  <a:pt x="5194551" y="1693452"/>
                  <a:pt x="5085084" y="1864454"/>
                  <a:pt x="5151120" y="2067328"/>
                </a:cubicBezTo>
                <a:cubicBezTo>
                  <a:pt x="5217156" y="2270202"/>
                  <a:pt x="5103848" y="2495052"/>
                  <a:pt x="5151120" y="2677886"/>
                </a:cubicBezTo>
                <a:cubicBezTo>
                  <a:pt x="5198392" y="2860720"/>
                  <a:pt x="5081288" y="3061984"/>
                  <a:pt x="5151120" y="3288444"/>
                </a:cubicBezTo>
                <a:cubicBezTo>
                  <a:pt x="5220952" y="3514904"/>
                  <a:pt x="5145940" y="3573433"/>
                  <a:pt x="5151120" y="3749040"/>
                </a:cubicBezTo>
                <a:cubicBezTo>
                  <a:pt x="5034556" y="3750703"/>
                  <a:pt x="4887115" y="3705739"/>
                  <a:pt x="4630285" y="3749040"/>
                </a:cubicBezTo>
                <a:cubicBezTo>
                  <a:pt x="4373456" y="3792341"/>
                  <a:pt x="4358022" y="3734374"/>
                  <a:pt x="4160960" y="3749040"/>
                </a:cubicBezTo>
                <a:cubicBezTo>
                  <a:pt x="3963899" y="3763706"/>
                  <a:pt x="3682841" y="3692650"/>
                  <a:pt x="3485591" y="3749040"/>
                </a:cubicBezTo>
                <a:cubicBezTo>
                  <a:pt x="3288341" y="3805430"/>
                  <a:pt x="3116892" y="3714371"/>
                  <a:pt x="2913245" y="3749040"/>
                </a:cubicBezTo>
                <a:cubicBezTo>
                  <a:pt x="2709598" y="3783709"/>
                  <a:pt x="2585423" y="3745105"/>
                  <a:pt x="2443920" y="3749040"/>
                </a:cubicBezTo>
                <a:cubicBezTo>
                  <a:pt x="2302418" y="3752975"/>
                  <a:pt x="2064264" y="3727992"/>
                  <a:pt x="1923085" y="3749040"/>
                </a:cubicBezTo>
                <a:cubicBezTo>
                  <a:pt x="1781906" y="3770088"/>
                  <a:pt x="1612663" y="3707059"/>
                  <a:pt x="1453761" y="3749040"/>
                </a:cubicBezTo>
                <a:cubicBezTo>
                  <a:pt x="1294859" y="3791021"/>
                  <a:pt x="1197974" y="3721523"/>
                  <a:pt x="984436" y="3749040"/>
                </a:cubicBezTo>
                <a:cubicBezTo>
                  <a:pt x="770898" y="3776557"/>
                  <a:pt x="369977" y="3680277"/>
                  <a:pt x="0" y="3749040"/>
                </a:cubicBezTo>
                <a:cubicBezTo>
                  <a:pt x="-66066" y="3571135"/>
                  <a:pt x="44966" y="3454051"/>
                  <a:pt x="0" y="3175972"/>
                </a:cubicBezTo>
                <a:cubicBezTo>
                  <a:pt x="-44966" y="2897893"/>
                  <a:pt x="23810" y="2844559"/>
                  <a:pt x="0" y="2677886"/>
                </a:cubicBezTo>
                <a:cubicBezTo>
                  <a:pt x="-23810" y="2511213"/>
                  <a:pt x="52527" y="2403986"/>
                  <a:pt x="0" y="2142309"/>
                </a:cubicBezTo>
                <a:cubicBezTo>
                  <a:pt x="-52527" y="1880632"/>
                  <a:pt x="30612" y="1743594"/>
                  <a:pt x="0" y="1569241"/>
                </a:cubicBezTo>
                <a:cubicBezTo>
                  <a:pt x="-30612" y="1394888"/>
                  <a:pt x="42197" y="1244792"/>
                  <a:pt x="0" y="996173"/>
                </a:cubicBezTo>
                <a:cubicBezTo>
                  <a:pt x="-42197" y="747554"/>
                  <a:pt x="65170" y="456752"/>
                  <a:pt x="0" y="0"/>
                </a:cubicBezTo>
                <a:close/>
              </a:path>
            </a:pathLst>
          </a:custGeom>
          <a:noFill/>
          <a:ln w="57150">
            <a:noFill/>
            <a:extLst>
              <a:ext uri="{C807C97D-BFC1-408E-A445-0C87EB9F89A2}">
                <ask:lineSketchStyleProps xmlns="" xmlns:ask="http://schemas.microsoft.com/office/drawing/2018/sketchyshapes" sd="380029515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Modern Love" panose="04090805081005020601" pitchFamily="82" charset="0"/>
              </a:rPr>
              <a:t>Mr</a:t>
            </a:r>
            <a:r>
              <a:rPr lang="en-US" sz="2000" b="1" dirty="0">
                <a:solidFill>
                  <a:schemeClr val="tx1"/>
                </a:solidFill>
                <a:latin typeface="Modern Love" panose="04090805081005020601" pitchFamily="82" charset="0"/>
              </a:rPr>
              <a:t> McKenzie</a:t>
            </a:r>
          </a:p>
          <a:p>
            <a:pPr algn="ctr"/>
            <a:r>
              <a:rPr lang="en-US" sz="2000" b="1" dirty="0">
                <a:solidFill>
                  <a:schemeClr val="tx1"/>
                </a:solidFill>
                <a:latin typeface="Modern Love" panose="04090805081005020601" pitchFamily="82" charset="0"/>
              </a:rPr>
              <a:t>Deputy Headteacher</a:t>
            </a:r>
          </a:p>
          <a:p>
            <a:pPr algn="ctr"/>
            <a:endParaRPr lang="en-US" sz="1400" b="1" dirty="0">
              <a:solidFill>
                <a:schemeClr val="tx1"/>
              </a:solidFill>
              <a:latin typeface="+mj-lt"/>
            </a:endParaRPr>
          </a:p>
          <a:p>
            <a:r>
              <a:rPr lang="en-US" sz="1200" b="1" dirty="0">
                <a:solidFill>
                  <a:schemeClr val="tx1"/>
                </a:solidFill>
                <a:latin typeface="+mj-lt"/>
              </a:rPr>
              <a:t>University</a:t>
            </a:r>
            <a:r>
              <a:rPr lang="en-US" sz="1200" dirty="0">
                <a:solidFill>
                  <a:schemeClr val="tx1"/>
                </a:solidFill>
                <a:latin typeface="+mj-lt"/>
              </a:rPr>
              <a:t>: BA(Hons) English, University of Strathclyde</a:t>
            </a:r>
          </a:p>
          <a:p>
            <a:r>
              <a:rPr lang="en-US" sz="1200" dirty="0">
                <a:solidFill>
                  <a:schemeClr val="tx1"/>
                </a:solidFill>
                <a:latin typeface="+mj-lt"/>
              </a:rPr>
              <a:t>MA, English and American Literature, University of Texas</a:t>
            </a:r>
          </a:p>
          <a:p>
            <a:r>
              <a:rPr lang="en-US" sz="1200" dirty="0">
                <a:solidFill>
                  <a:schemeClr val="tx1"/>
                </a:solidFill>
                <a:latin typeface="+mj-lt"/>
              </a:rPr>
              <a:t>PGCE; NPQH, Institute of Education, University of London</a:t>
            </a:r>
          </a:p>
          <a:p>
            <a:r>
              <a:rPr lang="en-US" sz="1200" dirty="0">
                <a:solidFill>
                  <a:schemeClr val="tx1"/>
                </a:solidFill>
                <a:latin typeface="+mj-lt"/>
              </a:rPr>
              <a:t> </a:t>
            </a:r>
          </a:p>
          <a:p>
            <a:r>
              <a:rPr lang="en-US" sz="1200" b="1" dirty="0" err="1">
                <a:solidFill>
                  <a:schemeClr val="tx1"/>
                </a:solidFill>
                <a:latin typeface="+mj-lt"/>
              </a:rPr>
              <a:t>Favourite</a:t>
            </a:r>
            <a:r>
              <a:rPr lang="en-US" sz="1200" b="1" dirty="0">
                <a:solidFill>
                  <a:schemeClr val="tx1"/>
                </a:solidFill>
                <a:latin typeface="+mj-lt"/>
              </a:rPr>
              <a:t> Book</a:t>
            </a:r>
            <a:r>
              <a:rPr lang="en-US" sz="1200" b="1" i="1" dirty="0">
                <a:solidFill>
                  <a:schemeClr val="tx1"/>
                </a:solidFill>
                <a:latin typeface="+mj-lt"/>
              </a:rPr>
              <a:t>: </a:t>
            </a:r>
            <a:r>
              <a:rPr lang="en-US" sz="1200" i="1" dirty="0">
                <a:solidFill>
                  <a:schemeClr val="tx1"/>
                </a:solidFill>
                <a:latin typeface="+mj-lt"/>
              </a:rPr>
              <a:t>Pale Fire</a:t>
            </a:r>
            <a:r>
              <a:rPr lang="en-US" sz="1200" dirty="0">
                <a:solidFill>
                  <a:schemeClr val="tx1"/>
                </a:solidFill>
                <a:latin typeface="+mj-lt"/>
              </a:rPr>
              <a:t>, Vladimir </a:t>
            </a:r>
            <a:r>
              <a:rPr lang="en-US" sz="1200" dirty="0" err="1">
                <a:solidFill>
                  <a:schemeClr val="tx1"/>
                </a:solidFill>
                <a:latin typeface="+mj-lt"/>
              </a:rPr>
              <a:t>Nabakov</a:t>
            </a:r>
            <a:endParaRPr lang="en-US" sz="1200" dirty="0">
              <a:solidFill>
                <a:schemeClr val="tx1"/>
              </a:solidFill>
              <a:latin typeface="+mj-lt"/>
            </a:endParaRPr>
          </a:p>
          <a:p>
            <a:r>
              <a:rPr lang="en-US" sz="1200" b="1" dirty="0">
                <a:solidFill>
                  <a:schemeClr val="tx1"/>
                </a:solidFill>
                <a:latin typeface="+mj-lt"/>
              </a:rPr>
              <a:t> </a:t>
            </a:r>
          </a:p>
          <a:p>
            <a:r>
              <a:rPr lang="en-US" sz="1200" b="1" dirty="0">
                <a:solidFill>
                  <a:schemeClr val="tx1"/>
                </a:solidFill>
                <a:latin typeface="+mj-lt"/>
              </a:rPr>
              <a:t>Why? </a:t>
            </a:r>
            <a:r>
              <a:rPr lang="en-US" sz="1200" dirty="0">
                <a:solidFill>
                  <a:schemeClr val="tx1"/>
                </a:solidFill>
                <a:latin typeface="+mj-lt"/>
              </a:rPr>
              <a:t>A book that offers you everything. It’s laugh out loud funny and a journey into the mind of someone who could be mad, a genius and definitely a fantasist. A book you can read over and again and it appears to be something new each time. A great extended joke on the reader and a mysterious whodunnit all at the same time</a:t>
            </a:r>
            <a:r>
              <a:rPr lang="en-US" sz="2000" dirty="0">
                <a:solidFill>
                  <a:schemeClr val="tx1"/>
                </a:solidFill>
                <a:latin typeface="+mj-lt"/>
              </a:rPr>
              <a:t>.</a:t>
            </a:r>
            <a:endParaRPr lang="en-US" sz="2000" dirty="0">
              <a:latin typeface="+mj-lt"/>
            </a:endParaRPr>
          </a:p>
          <a:p>
            <a:pPr algn="ctr"/>
            <a:endParaRPr lang="en-US" sz="2000" b="1" dirty="0">
              <a:solidFill>
                <a:schemeClr val="tx1"/>
              </a:solidFill>
              <a:latin typeface="Modern Love" panose="04090805081005020601" pitchFamily="82" charset="0"/>
            </a:endParaRPr>
          </a:p>
          <a:p>
            <a:pPr algn="ctr"/>
            <a:endParaRPr lang="en-US" sz="2000" b="1" dirty="0">
              <a:solidFill>
                <a:schemeClr val="tx1"/>
              </a:solidFill>
              <a:latin typeface="Modern Love" panose="04090805081005020601" pitchFamily="82" charset="0"/>
            </a:endParaRPr>
          </a:p>
          <a:p>
            <a:pPr algn="ctr"/>
            <a:endParaRPr lang="en-US" sz="2000" b="1" dirty="0">
              <a:solidFill>
                <a:schemeClr val="tx1"/>
              </a:solidFill>
              <a:latin typeface="Modern Love" panose="04090805081005020601" pitchFamily="82" charset="0"/>
            </a:endParaRPr>
          </a:p>
          <a:p>
            <a:pPr algn="ctr"/>
            <a:endParaRPr lang="en-US" sz="2000" b="1" dirty="0">
              <a:solidFill>
                <a:schemeClr val="tx1"/>
              </a:solidFill>
              <a:latin typeface="Modern Love" panose="04090805081005020601" pitchFamily="82" charset="0"/>
            </a:endParaRPr>
          </a:p>
          <a:p>
            <a:pPr algn="ctr"/>
            <a:endParaRPr lang="en-US" sz="2000" b="1" dirty="0">
              <a:solidFill>
                <a:schemeClr val="tx1"/>
              </a:solidFill>
              <a:latin typeface="Modern Love" panose="04090805081005020601" pitchFamily="82" charset="0"/>
            </a:endParaRPr>
          </a:p>
          <a:p>
            <a:pPr algn="ctr"/>
            <a:endParaRPr lang="en-GB" sz="1200" dirty="0">
              <a:solidFill>
                <a:schemeClr val="tx1"/>
              </a:solidFill>
              <a:latin typeface="+mj-lt"/>
            </a:endParaRPr>
          </a:p>
        </p:txBody>
      </p:sp>
      <p:sp>
        <p:nvSpPr>
          <p:cNvPr id="3" name="AutoShape 2" descr="https://mail.lgflmail.org/owa/service.svc/s/GetFileAttachment?id=AAMkADdiMjBiYjM4LWY0YmEtNDRkZS1iMDJhLTJiZTVlYTlmMDJiZQBGAAAAAADWD8xvR6k3TpaU351ThU1YBwBDalU3W2QgRYdNt87D5p5wAAAAAAEMAABDalU3W2QgRYdNt87D5p5wAAA%2FJPt%2FAAABEgAQAEm4%2FQauxpFLuwkVi9JbBgk%3D&amp;X-OWA-CANARY=UbpcldzkhEe4VgQ8yeIf9ZYrhHbJ1toI2MBp8JOc9_bO6H4MdonSI6-m67rsPwqopr9XxDYfhNA.">
            <a:extLst>
              <a:ext uri="{FF2B5EF4-FFF2-40B4-BE49-F238E27FC236}">
                <a16:creationId xmlns:a16="http://schemas.microsoft.com/office/drawing/2014/main" id="{76BEC27E-BD0F-4BA6-9160-53DCD494EB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https://mail.lgflmail.org/owa/service.svc/s/GetFileAttachment?id=AAMkADdiMjBiYjM4LWY0YmEtNDRkZS1iMDJhLTJiZTVlYTlmMDJiZQBGAAAAAADWD8xvR6k3TpaU351ThU1YBwBDalU3W2QgRYdNt87D5p5wAAAAAAEMAABDalU3W2QgRYdNt87D5p5wAAA%2FJPuJAAABEgAQAOyUO8o7MbZHsd%2FhrWE2hz0%3D&amp;isImagePreview=True&amp;X-OWA-CANARY=DLCpenBGiUmSTuA2M32ghtZ4BsjK1toIunZIVdzT8lV57gtZtm7OsbQVMGBj4Ap4bnYZphFDDRY.">
            <a:extLst>
              <a:ext uri="{FF2B5EF4-FFF2-40B4-BE49-F238E27FC236}">
                <a16:creationId xmlns:a16="http://schemas.microsoft.com/office/drawing/2014/main" id="{2E4EFDF6-294E-4595-BCDC-B89C90EC261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AC26AAE3-545A-4962-96D1-D09A9240E6F7}"/>
              </a:ext>
            </a:extLst>
          </p:cNvPr>
          <p:cNvPicPr>
            <a:picLocks noChangeAspect="1"/>
          </p:cNvPicPr>
          <p:nvPr/>
        </p:nvPicPr>
        <p:blipFill>
          <a:blip r:embed="rId3"/>
          <a:stretch>
            <a:fillRect/>
          </a:stretch>
        </p:blipFill>
        <p:spPr>
          <a:xfrm>
            <a:off x="235686" y="911352"/>
            <a:ext cx="4437888" cy="4437888"/>
          </a:xfrm>
          <a:prstGeom prst="rect">
            <a:avLst/>
          </a:prstGeom>
        </p:spPr>
      </p:pic>
      <p:pic>
        <p:nvPicPr>
          <p:cNvPr id="9218" name="Picture 2" descr="Pale Fire (Penguin Modern Classics): Vladimir Nabokov: Amazon.co.uk: Nabokov,  Vladimir: 8601404266898: Books">
            <a:extLst>
              <a:ext uri="{FF2B5EF4-FFF2-40B4-BE49-F238E27FC236}">
                <a16:creationId xmlns:a16="http://schemas.microsoft.com/office/drawing/2014/main" id="{75105F96-62D3-4EBF-B47B-61C6819B8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447" y="1463404"/>
            <a:ext cx="2761867" cy="42359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653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1206</Words>
  <Application>Microsoft Office PowerPoint</Application>
  <PresentationFormat>Widescreen</PresentationFormat>
  <Paragraphs>86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Modern Love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Keaveney</dc:creator>
  <cp:lastModifiedBy>S Isaac</cp:lastModifiedBy>
  <cp:revision>21</cp:revision>
  <dcterms:created xsi:type="dcterms:W3CDTF">2022-12-01T17:58:50Z</dcterms:created>
  <dcterms:modified xsi:type="dcterms:W3CDTF">2023-02-24T15:13:36Z</dcterms:modified>
</cp:coreProperties>
</file>