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58" r:id="rId3"/>
    <p:sldId id="263" r:id="rId4"/>
    <p:sldId id="264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99"/>
    <a:srgbClr val="009900"/>
    <a:srgbClr val="FF99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44" d="100"/>
          <a:sy n="144" d="100"/>
        </p:scale>
        <p:origin x="-2240" y="-1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printerSettings" Target="printerSettings/printerSettings1.bin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71AA6-6601-4AD8-B389-F71CCF1C49AC}" type="datetimeFigureOut">
              <a:rPr lang="en-GB" smtClean="0"/>
              <a:t>01/07/20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7AAC2-936A-4F77-9029-1CD9A0AFAE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92975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71AA6-6601-4AD8-B389-F71CCF1C49AC}" type="datetimeFigureOut">
              <a:rPr lang="en-GB" smtClean="0"/>
              <a:t>01/07/20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7AAC2-936A-4F77-9029-1CD9A0AFAE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10930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71AA6-6601-4AD8-B389-F71CCF1C49AC}" type="datetimeFigureOut">
              <a:rPr lang="en-GB" smtClean="0"/>
              <a:t>01/07/20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7AAC2-936A-4F77-9029-1CD9A0AFAE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50172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71AA6-6601-4AD8-B389-F71CCF1C49AC}" type="datetimeFigureOut">
              <a:rPr lang="en-GB" smtClean="0"/>
              <a:t>01/07/20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7AAC2-936A-4F77-9029-1CD9A0AFAE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5555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71AA6-6601-4AD8-B389-F71CCF1C49AC}" type="datetimeFigureOut">
              <a:rPr lang="en-GB" smtClean="0"/>
              <a:t>01/07/20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7AAC2-936A-4F77-9029-1CD9A0AFAE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16164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71AA6-6601-4AD8-B389-F71CCF1C49AC}" type="datetimeFigureOut">
              <a:rPr lang="en-GB" smtClean="0"/>
              <a:t>01/07/20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7AAC2-936A-4F77-9029-1CD9A0AFAE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90252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71AA6-6601-4AD8-B389-F71CCF1C49AC}" type="datetimeFigureOut">
              <a:rPr lang="en-GB" smtClean="0"/>
              <a:t>01/07/20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7AAC2-936A-4F77-9029-1CD9A0AFAE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94725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71AA6-6601-4AD8-B389-F71CCF1C49AC}" type="datetimeFigureOut">
              <a:rPr lang="en-GB" smtClean="0"/>
              <a:t>01/07/20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7AAC2-936A-4F77-9029-1CD9A0AFAE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233067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71AA6-6601-4AD8-B389-F71CCF1C49AC}" type="datetimeFigureOut">
              <a:rPr lang="en-GB" smtClean="0"/>
              <a:t>01/07/20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7AAC2-936A-4F77-9029-1CD9A0AFAE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50715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71AA6-6601-4AD8-B389-F71CCF1C49AC}" type="datetimeFigureOut">
              <a:rPr lang="en-GB" smtClean="0"/>
              <a:t>01/07/20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7AAC2-936A-4F77-9029-1CD9A0AFAE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15256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71AA6-6601-4AD8-B389-F71CCF1C49AC}" type="datetimeFigureOut">
              <a:rPr lang="en-GB" smtClean="0"/>
              <a:t>01/07/20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7AAC2-936A-4F77-9029-1CD9A0AFAE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770302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371AA6-6601-4AD8-B389-F71CCF1C49AC}" type="datetimeFigureOut">
              <a:rPr lang="en-GB" smtClean="0"/>
              <a:t>01/07/20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F7AAC2-936A-4F77-9029-1CD9A0AFAE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157535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1" Type="http://schemas.openxmlformats.org/officeDocument/2006/relationships/tags" Target="../tags/tag1.xml"/><Relationship Id="rId2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tags" Target="../tags/tag2.xml"/><Relationship Id="rId2" Type="http://schemas.openxmlformats.org/officeDocument/2006/relationships/slideLayout" Target="../slideLayouts/slideLayout1.xml"/><Relationship Id="rId3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openxmlformats.org/officeDocument/2006/relationships/image" Target="../media/image1.png"/><Relationship Id="rId1" Type="http://schemas.openxmlformats.org/officeDocument/2006/relationships/tags" Target="../tags/tag3.xml"/><Relationship Id="rId2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4.png"/><Relationship Id="rId5" Type="http://schemas.openxmlformats.org/officeDocument/2006/relationships/image" Target="../media/image5.png"/><Relationship Id="rId1" Type="http://schemas.openxmlformats.org/officeDocument/2006/relationships/tags" Target="../tags/tag4.xml"/><Relationship Id="rId2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7950" y="107950"/>
            <a:ext cx="8928100" cy="6624638"/>
          </a:xfrm>
          <a:prstGeom prst="rect">
            <a:avLst/>
          </a:prstGeom>
          <a:solidFill>
            <a:schemeClr val="bg1"/>
          </a:solidFill>
          <a:ln w="762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dirty="0"/>
              <a:t>  </a:t>
            </a:r>
          </a:p>
        </p:txBody>
      </p:sp>
      <p:sp>
        <p:nvSpPr>
          <p:cNvPr id="3" name="Rectangle 2"/>
          <p:cNvSpPr/>
          <p:nvPr/>
        </p:nvSpPr>
        <p:spPr>
          <a:xfrm>
            <a:off x="284163" y="260350"/>
            <a:ext cx="8569325" cy="9144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4800" b="1" dirty="0">
                <a:solidFill>
                  <a:sysClr val="windowText" lastClr="000000"/>
                </a:solidFill>
              </a:rPr>
              <a:t>KS3 Science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84163" y="1412776"/>
            <a:ext cx="8464301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dirty="0"/>
              <a:t>Welcome to KS3 Science at Langdon Park School.</a:t>
            </a:r>
          </a:p>
          <a:p>
            <a:endParaRPr lang="en-GB" sz="3200" dirty="0"/>
          </a:p>
          <a:p>
            <a:r>
              <a:rPr lang="en-GB" sz="2800" dirty="0">
                <a:solidFill>
                  <a:srgbClr val="002060"/>
                </a:solidFill>
              </a:rPr>
              <a:t>Here at LPS we aim to make pupils who think like scientists and are resilient, lifelong learners with a deep understanding of the world around them. We want our pupils to be well equipped with ambition and aspirations so they become valuable members of society.</a:t>
            </a:r>
          </a:p>
        </p:txBody>
      </p:sp>
      <p:grpSp>
        <p:nvGrpSpPr>
          <p:cNvPr id="7" name="Group 6"/>
          <p:cNvGrpSpPr/>
          <p:nvPr/>
        </p:nvGrpSpPr>
        <p:grpSpPr>
          <a:xfrm>
            <a:off x="5868144" y="4913092"/>
            <a:ext cx="2880320" cy="1647404"/>
            <a:chOff x="5868144" y="4913092"/>
            <a:chExt cx="2880320" cy="1647404"/>
          </a:xfrm>
        </p:grpSpPr>
        <p:sp>
          <p:nvSpPr>
            <p:cNvPr id="6" name="Rectangle 5"/>
            <p:cNvSpPr/>
            <p:nvPr/>
          </p:nvSpPr>
          <p:spPr>
            <a:xfrm>
              <a:off x="5868144" y="4913092"/>
              <a:ext cx="2880320" cy="1647404"/>
            </a:xfrm>
            <a:prstGeom prst="rect">
              <a:avLst/>
            </a:prstGeom>
            <a:solidFill>
              <a:schemeClr val="accent4">
                <a:lumMod val="50000"/>
              </a:schemeClr>
            </a:soli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pic>
          <p:nvPicPr>
            <p:cNvPr id="1026" name="Picture 2" descr="Image result for langdon park school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093866" y="5141481"/>
              <a:ext cx="2428875" cy="11906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2" name="Rectangle 11"/>
          <p:cNvSpPr/>
          <p:nvPr/>
        </p:nvSpPr>
        <p:spPr>
          <a:xfrm>
            <a:off x="179512" y="6245562"/>
            <a:ext cx="254826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dirty="0">
                <a:solidFill>
                  <a:sysClr val="windowText" lastClr="000000"/>
                </a:solidFill>
              </a:rPr>
              <a:t>Mr Ally: KS3 Coordinator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3220A662-8161-49A3-9296-308058FA6D0C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1887"/>
          <a:stretch/>
        </p:blipFill>
        <p:spPr>
          <a:xfrm>
            <a:off x="284163" y="4707015"/>
            <a:ext cx="2663867" cy="1538547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5994749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07504" y="116632"/>
            <a:ext cx="8928992" cy="6624736"/>
          </a:xfrm>
          <a:prstGeom prst="rect">
            <a:avLst/>
          </a:prstGeom>
          <a:solidFill>
            <a:schemeClr val="bg1"/>
          </a:solidFill>
          <a:ln w="762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Down Arrow 2"/>
          <p:cNvSpPr/>
          <p:nvPr/>
        </p:nvSpPr>
        <p:spPr>
          <a:xfrm>
            <a:off x="107504" y="332656"/>
            <a:ext cx="8928992" cy="792088"/>
          </a:xfrm>
          <a:prstGeom prst="downArrow">
            <a:avLst/>
          </a:prstGeom>
          <a:solidFill>
            <a:srgbClr val="FFFF00"/>
          </a:solidFill>
          <a:ln>
            <a:solidFill>
              <a:srgbClr val="FF0000"/>
            </a:solidFill>
          </a:ln>
          <a:effectLst>
            <a:glow rad="101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5400" dirty="0">
                <a:solidFill>
                  <a:schemeClr val="tx1"/>
                </a:solidFill>
              </a:rPr>
              <a:t>Topics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46666DB7-EFFB-457D-9B5E-DEC0FB971CE8}"/>
              </a:ext>
            </a:extLst>
          </p:cNvPr>
          <p:cNvSpPr txBox="1"/>
          <p:nvPr/>
        </p:nvSpPr>
        <p:spPr>
          <a:xfrm>
            <a:off x="179512" y="1412776"/>
            <a:ext cx="8712968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In science we make learning a journey which covers the three components of science. Biology, Chemistry and Physics. Our students work to discover enquiry questions which covers the national curriculum. </a:t>
            </a:r>
          </a:p>
          <a:p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What is the Universe made of?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How big is the solar system? Why do we experience different seasons in different countries?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How do micro-organisms play a role to keep us alive?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How will we generate energy in the future?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Why is it important to ensure balance within an ecosystem?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Would we weigh the same on the moon?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What are chemical reactions and why are they useful?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How are new humans made and why do they look different from each other?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Why can we see different objects and colours?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How can we explain electric shocks and lightning?</a:t>
            </a:r>
          </a:p>
          <a:p>
            <a:endParaRPr lang="en-GB" dirty="0"/>
          </a:p>
          <a:p>
            <a:endParaRPr lang="en-GB" dirty="0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xmlns="" id="{D1EB9E05-75C0-41BE-9768-4D0F9D41C219}"/>
              </a:ext>
            </a:extLst>
          </p:cNvPr>
          <p:cNvGrpSpPr/>
          <p:nvPr/>
        </p:nvGrpSpPr>
        <p:grpSpPr>
          <a:xfrm>
            <a:off x="6660232" y="5736794"/>
            <a:ext cx="2088232" cy="823702"/>
            <a:chOff x="5868144" y="4913092"/>
            <a:chExt cx="2880320" cy="1647404"/>
          </a:xfrm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xmlns="" id="{6327471E-21A3-4FC1-A80D-FC91520E3751}"/>
                </a:ext>
              </a:extLst>
            </p:cNvPr>
            <p:cNvSpPr/>
            <p:nvPr/>
          </p:nvSpPr>
          <p:spPr>
            <a:xfrm>
              <a:off x="5868144" y="4913092"/>
              <a:ext cx="2880320" cy="1647404"/>
            </a:xfrm>
            <a:prstGeom prst="rect">
              <a:avLst/>
            </a:prstGeom>
            <a:solidFill>
              <a:schemeClr val="accent4">
                <a:lumMod val="50000"/>
              </a:schemeClr>
            </a:soli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pic>
          <p:nvPicPr>
            <p:cNvPr id="13" name="Picture 2" descr="Image result for langdon park school">
              <a:extLst>
                <a:ext uri="{FF2B5EF4-FFF2-40B4-BE49-F238E27FC236}">
                  <a16:creationId xmlns:a16="http://schemas.microsoft.com/office/drawing/2014/main" xmlns="" id="{E86BD594-9989-41CC-B3BB-26E181E09D5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093866" y="5141481"/>
              <a:ext cx="2428875" cy="11906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custDataLst>
      <p:tags r:id="rId1"/>
    </p:custDataLst>
    <p:extLst>
      <p:ext uri="{BB962C8B-B14F-4D97-AF65-F5344CB8AC3E}">
        <p14:creationId xmlns:p14="http://schemas.microsoft.com/office/powerpoint/2010/main" val="40727937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07504" y="116632"/>
            <a:ext cx="8928992" cy="6624736"/>
          </a:xfrm>
          <a:prstGeom prst="rect">
            <a:avLst/>
          </a:prstGeom>
          <a:solidFill>
            <a:schemeClr val="bg1"/>
          </a:solidFill>
          <a:ln w="762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8979" y="3291966"/>
            <a:ext cx="1041691" cy="25590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7" name="Group 6"/>
          <p:cNvGrpSpPr/>
          <p:nvPr/>
        </p:nvGrpSpPr>
        <p:grpSpPr>
          <a:xfrm>
            <a:off x="6660232" y="5736794"/>
            <a:ext cx="2088232" cy="823702"/>
            <a:chOff x="5868144" y="4913092"/>
            <a:chExt cx="2880320" cy="1647404"/>
          </a:xfrm>
        </p:grpSpPr>
        <p:sp>
          <p:nvSpPr>
            <p:cNvPr id="8" name="Rectangle 7"/>
            <p:cNvSpPr/>
            <p:nvPr/>
          </p:nvSpPr>
          <p:spPr>
            <a:xfrm>
              <a:off x="5868144" y="4913092"/>
              <a:ext cx="2880320" cy="1647404"/>
            </a:xfrm>
            <a:prstGeom prst="rect">
              <a:avLst/>
            </a:prstGeom>
            <a:solidFill>
              <a:schemeClr val="accent4">
                <a:lumMod val="50000"/>
              </a:schemeClr>
            </a:soli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pic>
          <p:nvPicPr>
            <p:cNvPr id="9" name="Picture 2" descr="Image result for langdon park school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093866" y="5141481"/>
              <a:ext cx="2428875" cy="11906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5E22C6B8-14D7-4D91-B3F3-1E1351BE7319}"/>
              </a:ext>
            </a:extLst>
          </p:cNvPr>
          <p:cNvSpPr txBox="1"/>
          <p:nvPr/>
        </p:nvSpPr>
        <p:spPr>
          <a:xfrm>
            <a:off x="193656" y="1052736"/>
            <a:ext cx="7171673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altLang="en-US" dirty="0"/>
              <a:t>Science satisfies curiosity about phenomena with explanations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alt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altLang="en-US" dirty="0"/>
              <a:t>Science helps you to question and discuss science-based issues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alt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altLang="en-US" dirty="0"/>
              <a:t>Without Science we’d have no way to use electricity and no modern technology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alt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altLang="en-US" dirty="0"/>
              <a:t>Without Science we’d have no modern farming for food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alt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altLang="en-US" dirty="0"/>
              <a:t>Science is used in modern medicine. Doctors are risking their lives to save ill people. Scientists are currently working very hard to produce a vaccine for the Covid-19 virus.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alt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altLang="en-US" dirty="0"/>
              <a:t>Science teaches you to examine problems, consider many alternatives and devise strategies for finding out the ‘real’ answer.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alt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altLang="en-US" dirty="0"/>
              <a:t>You are bombarded with information every day – how do you sort out what is true and what is not?</a:t>
            </a:r>
            <a:br>
              <a:rPr lang="en-GB" altLang="en-US" dirty="0"/>
            </a:br>
            <a:r>
              <a:rPr lang="en-GB" altLang="en-US" dirty="0"/>
              <a:t/>
            </a:r>
            <a:br>
              <a:rPr lang="en-GB" altLang="en-US" dirty="0"/>
            </a:br>
            <a:endParaRPr lang="en-GB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xmlns="" id="{06470B0D-6FE3-4F5E-BB5D-6EA242A5294B}"/>
              </a:ext>
            </a:extLst>
          </p:cNvPr>
          <p:cNvSpPr/>
          <p:nvPr/>
        </p:nvSpPr>
        <p:spPr>
          <a:xfrm>
            <a:off x="284163" y="260350"/>
            <a:ext cx="8569325" cy="736065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3600" b="1" dirty="0">
                <a:solidFill>
                  <a:sysClr val="windowText" lastClr="000000"/>
                </a:solidFill>
              </a:rPr>
              <a:t>Why is science important/ fun facts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5752350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07504" y="116632"/>
            <a:ext cx="8928992" cy="6624736"/>
          </a:xfrm>
          <a:prstGeom prst="rect">
            <a:avLst/>
          </a:prstGeom>
          <a:solidFill>
            <a:schemeClr val="bg1"/>
          </a:solidFill>
          <a:ln w="762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11" name="Group 10"/>
          <p:cNvGrpSpPr/>
          <p:nvPr/>
        </p:nvGrpSpPr>
        <p:grpSpPr>
          <a:xfrm>
            <a:off x="6373906" y="5395070"/>
            <a:ext cx="2446565" cy="1165426"/>
            <a:chOff x="5868144" y="4913092"/>
            <a:chExt cx="2880320" cy="1647404"/>
          </a:xfrm>
        </p:grpSpPr>
        <p:sp>
          <p:nvSpPr>
            <p:cNvPr id="12" name="Rectangle 11"/>
            <p:cNvSpPr/>
            <p:nvPr/>
          </p:nvSpPr>
          <p:spPr>
            <a:xfrm>
              <a:off x="5868144" y="4913092"/>
              <a:ext cx="2880320" cy="1647404"/>
            </a:xfrm>
            <a:prstGeom prst="rect">
              <a:avLst/>
            </a:prstGeom>
            <a:solidFill>
              <a:schemeClr val="accent4">
                <a:lumMod val="50000"/>
              </a:schemeClr>
            </a:soli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pic>
          <p:nvPicPr>
            <p:cNvPr id="13" name="Picture 2" descr="Image result for langdon park school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093866" y="5141481"/>
              <a:ext cx="2428875" cy="11906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6B3E8A5D-61B6-438A-BF88-6110B43B19B7}"/>
              </a:ext>
            </a:extLst>
          </p:cNvPr>
          <p:cNvSpPr txBox="1"/>
          <p:nvPr/>
        </p:nvSpPr>
        <p:spPr>
          <a:xfrm>
            <a:off x="4139952" y="404664"/>
            <a:ext cx="460851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Here at LPS we want our students to feel like scientists! You will have your science lessons in labs and you will devise your own practical activities.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xmlns="" id="{BF8848CC-261F-4607-94ED-55D271A8F43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95536" y="436830"/>
            <a:ext cx="3562116" cy="2370426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xmlns="" id="{6CAB4FE7-F77A-4B6A-B3BD-127F0BBEC5D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864128" y="2789227"/>
            <a:ext cx="3403015" cy="2245990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90990597-788F-4AC3-A4F1-76C87CD4FED1}"/>
              </a:ext>
            </a:extLst>
          </p:cNvPr>
          <p:cNvSpPr txBox="1"/>
          <p:nvPr/>
        </p:nvSpPr>
        <p:spPr>
          <a:xfrm>
            <a:off x="395536" y="2971884"/>
            <a:ext cx="410445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Your new teachers will have a vast experience of being a scientist and will do their best to ensure you succeed!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789684629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267</TotalTime>
  <Words>384</Words>
  <Application>Microsoft Macintosh PowerPoint</Application>
  <PresentationFormat>On-screen Show (4:3)</PresentationFormat>
  <Paragraphs>35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>Authorised Users Only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teacher</dc:creator>
  <cp:lastModifiedBy>joanne omo-olaye</cp:lastModifiedBy>
  <cp:revision>45</cp:revision>
  <dcterms:created xsi:type="dcterms:W3CDTF">2018-10-13T09:18:28Z</dcterms:created>
  <dcterms:modified xsi:type="dcterms:W3CDTF">2020-07-01T13:22:50Z</dcterms:modified>
</cp:coreProperties>
</file>