
<file path=[Content_Types].xml><?xml version="1.0" encoding="utf-8"?>
<Types xmlns="http://schemas.openxmlformats.org/package/2006/content-types">
  <Default Extension="xml" ContentType="application/xml"/>
  <Default Extension="svg" ContentType="image/svg+xml"/>
  <Default Extension="jpeg" ContentType="image/jpeg"/>
  <Default Extension="rels" ContentType="application/vnd.openxmlformats-package.relationships+xml"/>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2" r:id="rId4"/>
    <p:sldId id="273" r:id="rId5"/>
    <p:sldId id="263" r:id="rId6"/>
    <p:sldId id="265" r:id="rId7"/>
    <p:sldId id="261" r:id="rId8"/>
    <p:sldId id="264" r:id="rId9"/>
    <p:sldId id="270" r:id="rId10"/>
    <p:sldId id="271" r:id="rId11"/>
    <p:sldId id="272" r:id="rId12"/>
    <p:sldId id="258" r:id="rId13"/>
    <p:sldId id="266" r:id="rId14"/>
    <p:sldId id="267" r:id="rId15"/>
    <p:sldId id="259" r:id="rId16"/>
    <p:sldId id="269"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44" d="100"/>
          <a:sy n="144" d="100"/>
        </p:scale>
        <p:origin x="-2240"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5.svg"/><Relationship Id="rId1" Type="http://schemas.openxmlformats.org/officeDocument/2006/relationships/image" Target="../media/image2.png"/><Relationship Id="rId2" Type="http://schemas.openxmlformats.org/officeDocument/2006/relationships/image" Target="../media/image3.sv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5.svg"/><Relationship Id="rId1" Type="http://schemas.openxmlformats.org/officeDocument/2006/relationships/image" Target="../media/image2.png"/><Relationship Id="rId2" Type="http://schemas.openxmlformats.org/officeDocument/2006/relationships/image" Target="../media/image3.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A23819-EA34-4331-A1F2-46B52563C6CC}"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46689191-2F6A-4EC3-85AB-2352687FFCF0}">
      <dgm:prSet custT="1"/>
      <dgm:spPr/>
      <dgm:t>
        <a:bodyPr anchor="t"/>
        <a:lstStyle/>
        <a:p>
          <a:pPr algn="ctr"/>
          <a:r>
            <a:rPr lang="en-US" sz="2400" b="1" dirty="0">
              <a:latin typeface="Ink Free" panose="03080402000500000000" pitchFamily="66" charset="0"/>
            </a:rPr>
            <a:t>Mathematics is fundamental to being human and we can appreciate the subject within our world, especially now in the same way as languages, literature, art or music.  </a:t>
          </a:r>
        </a:p>
      </dgm:t>
    </dgm:pt>
    <dgm:pt modelId="{870E3606-2F22-4C69-A88F-9D61AD3D96EF}" type="parTrans" cxnId="{49AE4A99-C20F-402E-9476-D8C00C2F0A30}">
      <dgm:prSet/>
      <dgm:spPr/>
      <dgm:t>
        <a:bodyPr/>
        <a:lstStyle/>
        <a:p>
          <a:pPr algn="ctr"/>
          <a:endParaRPr lang="en-US" sz="2400" b="1"/>
        </a:p>
      </dgm:t>
    </dgm:pt>
    <dgm:pt modelId="{C3CBEE46-9F76-4E6F-AE17-5F460A4AC868}" type="sibTrans" cxnId="{49AE4A99-C20F-402E-9476-D8C00C2F0A30}">
      <dgm:prSet/>
      <dgm:spPr/>
      <dgm:t>
        <a:bodyPr/>
        <a:lstStyle/>
        <a:p>
          <a:pPr algn="ctr"/>
          <a:endParaRPr lang="en-US" sz="2400" b="1"/>
        </a:p>
      </dgm:t>
    </dgm:pt>
    <dgm:pt modelId="{25FF1928-5B79-444A-97AC-6EEF822AE0D7}">
      <dgm:prSet custT="1"/>
      <dgm:spPr/>
      <dgm:t>
        <a:bodyPr/>
        <a:lstStyle/>
        <a:p>
          <a:pPr algn="ctr"/>
          <a:r>
            <a:rPr lang="en-US" sz="2400" b="1" dirty="0">
              <a:latin typeface="Ink Free" panose="03080402000500000000" pitchFamily="66" charset="0"/>
            </a:rPr>
            <a:t>The beauty of mathematics is that everybody can appreciate mathematics and think mathematically, given support and opportunity. This is what your teachers in secondary school will aim to do! </a:t>
          </a:r>
          <a:r>
            <a:rPr lang="en-US" sz="2400" b="1" dirty="0"/>
            <a:t/>
          </a:r>
          <a:br>
            <a:rPr lang="en-US" sz="2400" b="1" dirty="0"/>
          </a:br>
          <a:endParaRPr lang="en-US" sz="2400" b="1" dirty="0"/>
        </a:p>
      </dgm:t>
    </dgm:pt>
    <dgm:pt modelId="{74A82FC3-C713-4D7C-B536-017345CAD184}" type="parTrans" cxnId="{B730EC12-4C81-4A8B-BAD7-C4A6E42CE193}">
      <dgm:prSet/>
      <dgm:spPr/>
      <dgm:t>
        <a:bodyPr/>
        <a:lstStyle/>
        <a:p>
          <a:pPr algn="ctr"/>
          <a:endParaRPr lang="en-US" sz="2400" b="1"/>
        </a:p>
      </dgm:t>
    </dgm:pt>
    <dgm:pt modelId="{7F721E8F-528C-4E4B-865B-CC33A1110815}" type="sibTrans" cxnId="{B730EC12-4C81-4A8B-BAD7-C4A6E42CE193}">
      <dgm:prSet/>
      <dgm:spPr/>
      <dgm:t>
        <a:bodyPr/>
        <a:lstStyle/>
        <a:p>
          <a:pPr algn="ctr"/>
          <a:endParaRPr lang="en-US" sz="2400" b="1"/>
        </a:p>
      </dgm:t>
    </dgm:pt>
    <dgm:pt modelId="{1ED46EEE-C0DD-41DD-A9D6-C681C8551991}" type="pres">
      <dgm:prSet presAssocID="{95A23819-EA34-4331-A1F2-46B52563C6CC}" presName="root" presStyleCnt="0">
        <dgm:presLayoutVars>
          <dgm:dir/>
          <dgm:resizeHandles val="exact"/>
        </dgm:presLayoutVars>
      </dgm:prSet>
      <dgm:spPr/>
      <dgm:t>
        <a:bodyPr/>
        <a:lstStyle/>
        <a:p>
          <a:endParaRPr lang="en-US"/>
        </a:p>
      </dgm:t>
    </dgm:pt>
    <dgm:pt modelId="{A19EEAC9-391D-468D-A3AC-E7758AF39976}" type="pres">
      <dgm:prSet presAssocID="{46689191-2F6A-4EC3-85AB-2352687FFCF0}" presName="compNode" presStyleCnt="0"/>
      <dgm:spPr/>
    </dgm:pt>
    <dgm:pt modelId="{53265CD3-EFC5-4452-8CB4-091FAF0901EF}" type="pres">
      <dgm:prSet presAssocID="{46689191-2F6A-4EC3-85AB-2352687FFCF0}" presName="bgRect" presStyleLbl="bgShp" presStyleIdx="0" presStyleCnt="2" custScaleY="150580"/>
      <dgm:spPr/>
    </dgm:pt>
    <dgm:pt modelId="{0F05495D-A27F-43A8-B575-D069490A57C2}" type="pres">
      <dgm:prSet presAssocID="{46689191-2F6A-4EC3-85AB-2352687FFCF0}" presName="iconRect" presStyleLbl="node1" presStyleIdx="0" presStyleCnt="2" custScaleX="113139" custScaleY="14293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rcRect/>
          <a:stretch>
            <a:fillRect/>
          </a:stretch>
        </a:blipFill>
        <a:ln>
          <a:noFill/>
        </a:ln>
      </dgm:spPr>
      <dgm:extLst>
        <a:ext uri="{E40237B7-FDA0-4F09-8148-C483321AD2D9}">
          <dgm14:cNvPr xmlns:dgm14="http://schemas.microsoft.com/office/drawing/2010/diagram" id="0" name="" descr="Puzzle pieces"/>
        </a:ext>
      </dgm:extLst>
    </dgm:pt>
    <dgm:pt modelId="{A4DC58F9-C5A3-4145-AEB9-9145957DB810}" type="pres">
      <dgm:prSet presAssocID="{46689191-2F6A-4EC3-85AB-2352687FFCF0}" presName="spaceRect" presStyleCnt="0"/>
      <dgm:spPr/>
    </dgm:pt>
    <dgm:pt modelId="{E6597739-4DBA-4ADF-B0E5-99A4CF46504B}" type="pres">
      <dgm:prSet presAssocID="{46689191-2F6A-4EC3-85AB-2352687FFCF0}" presName="parTx" presStyleLbl="revTx" presStyleIdx="0" presStyleCnt="2" custScaleX="106921" custLinFactNeighborY="-16546">
        <dgm:presLayoutVars>
          <dgm:chMax val="0"/>
          <dgm:chPref val="0"/>
        </dgm:presLayoutVars>
      </dgm:prSet>
      <dgm:spPr/>
      <dgm:t>
        <a:bodyPr/>
        <a:lstStyle/>
        <a:p>
          <a:endParaRPr lang="en-US"/>
        </a:p>
      </dgm:t>
    </dgm:pt>
    <dgm:pt modelId="{AF44CE3C-33B5-4783-8102-8DC9C6335908}" type="pres">
      <dgm:prSet presAssocID="{C3CBEE46-9F76-4E6F-AE17-5F460A4AC868}" presName="sibTrans" presStyleCnt="0"/>
      <dgm:spPr/>
    </dgm:pt>
    <dgm:pt modelId="{999D39BE-81A8-4EA4-BFF8-E00D8CD03B5E}" type="pres">
      <dgm:prSet presAssocID="{25FF1928-5B79-444A-97AC-6EEF822AE0D7}" presName="compNode" presStyleCnt="0"/>
      <dgm:spPr/>
    </dgm:pt>
    <dgm:pt modelId="{ED37D8F7-699C-4F0B-8D5C-67F869962C53}" type="pres">
      <dgm:prSet presAssocID="{25FF1928-5B79-444A-97AC-6EEF822AE0D7}" presName="bgRect" presStyleLbl="bgShp" presStyleIdx="1" presStyleCnt="2" custScaleY="153805"/>
      <dgm:spPr/>
    </dgm:pt>
    <dgm:pt modelId="{137F445E-F3BD-4CDE-9B8E-57643892990F}" type="pres">
      <dgm:prSet presAssocID="{25FF1928-5B79-444A-97AC-6EEF822AE0D7}"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extLst>
        <a:ext uri="{E40237B7-FDA0-4F09-8148-C483321AD2D9}">
          <dgm14:cNvPr xmlns:dgm14="http://schemas.microsoft.com/office/drawing/2010/diagram" id="0" name="" descr="Classroom"/>
        </a:ext>
      </dgm:extLst>
    </dgm:pt>
    <dgm:pt modelId="{491EFA90-1C58-4E8F-8BF8-DE57DCBACD4C}" type="pres">
      <dgm:prSet presAssocID="{25FF1928-5B79-444A-97AC-6EEF822AE0D7}" presName="spaceRect" presStyleCnt="0"/>
      <dgm:spPr/>
    </dgm:pt>
    <dgm:pt modelId="{F9837370-B33A-426F-AEAD-F241BC5542C0}" type="pres">
      <dgm:prSet presAssocID="{25FF1928-5B79-444A-97AC-6EEF822AE0D7}" presName="parTx" presStyleLbl="revTx" presStyleIdx="1" presStyleCnt="2" custScaleX="109341" custLinFactNeighborX="-194" custLinFactNeighborY="-6031">
        <dgm:presLayoutVars>
          <dgm:chMax val="0"/>
          <dgm:chPref val="0"/>
        </dgm:presLayoutVars>
      </dgm:prSet>
      <dgm:spPr/>
      <dgm:t>
        <a:bodyPr/>
        <a:lstStyle/>
        <a:p>
          <a:endParaRPr lang="en-US"/>
        </a:p>
      </dgm:t>
    </dgm:pt>
  </dgm:ptLst>
  <dgm:cxnLst>
    <dgm:cxn modelId="{127EBE89-C69B-479E-8A2E-0B7EA835A64D}" type="presOf" srcId="{25FF1928-5B79-444A-97AC-6EEF822AE0D7}" destId="{F9837370-B33A-426F-AEAD-F241BC5542C0}" srcOrd="0" destOrd="0" presId="urn:microsoft.com/office/officeart/2018/2/layout/IconVerticalSolidList"/>
    <dgm:cxn modelId="{B730EC12-4C81-4A8B-BAD7-C4A6E42CE193}" srcId="{95A23819-EA34-4331-A1F2-46B52563C6CC}" destId="{25FF1928-5B79-444A-97AC-6EEF822AE0D7}" srcOrd="1" destOrd="0" parTransId="{74A82FC3-C713-4D7C-B536-017345CAD184}" sibTransId="{7F721E8F-528C-4E4B-865B-CC33A1110815}"/>
    <dgm:cxn modelId="{49AE4A99-C20F-402E-9476-D8C00C2F0A30}" srcId="{95A23819-EA34-4331-A1F2-46B52563C6CC}" destId="{46689191-2F6A-4EC3-85AB-2352687FFCF0}" srcOrd="0" destOrd="0" parTransId="{870E3606-2F22-4C69-A88F-9D61AD3D96EF}" sibTransId="{C3CBEE46-9F76-4E6F-AE17-5F460A4AC868}"/>
    <dgm:cxn modelId="{64E16113-C760-4F29-A703-BCA7CDA8E2AA}" type="presOf" srcId="{46689191-2F6A-4EC3-85AB-2352687FFCF0}" destId="{E6597739-4DBA-4ADF-B0E5-99A4CF46504B}" srcOrd="0" destOrd="0" presId="urn:microsoft.com/office/officeart/2018/2/layout/IconVerticalSolidList"/>
    <dgm:cxn modelId="{A2FEC41F-FA72-4BE9-87D8-5D379A917060}" type="presOf" srcId="{95A23819-EA34-4331-A1F2-46B52563C6CC}" destId="{1ED46EEE-C0DD-41DD-A9D6-C681C8551991}" srcOrd="0" destOrd="0" presId="urn:microsoft.com/office/officeart/2018/2/layout/IconVerticalSolidList"/>
    <dgm:cxn modelId="{4A0913F5-80E5-4E1F-936E-D79C6DD2686F}" type="presParOf" srcId="{1ED46EEE-C0DD-41DD-A9D6-C681C8551991}" destId="{A19EEAC9-391D-468D-A3AC-E7758AF39976}" srcOrd="0" destOrd="0" presId="urn:microsoft.com/office/officeart/2018/2/layout/IconVerticalSolidList"/>
    <dgm:cxn modelId="{60E5BD12-6CF4-484A-A625-1D965AA13A8A}" type="presParOf" srcId="{A19EEAC9-391D-468D-A3AC-E7758AF39976}" destId="{53265CD3-EFC5-4452-8CB4-091FAF0901EF}" srcOrd="0" destOrd="0" presId="urn:microsoft.com/office/officeart/2018/2/layout/IconVerticalSolidList"/>
    <dgm:cxn modelId="{750DF321-AD86-4A81-BA1F-8BA821B5AE04}" type="presParOf" srcId="{A19EEAC9-391D-468D-A3AC-E7758AF39976}" destId="{0F05495D-A27F-43A8-B575-D069490A57C2}" srcOrd="1" destOrd="0" presId="urn:microsoft.com/office/officeart/2018/2/layout/IconVerticalSolidList"/>
    <dgm:cxn modelId="{6AE7BA01-5E83-4DCB-94B0-8E2E2579EF32}" type="presParOf" srcId="{A19EEAC9-391D-468D-A3AC-E7758AF39976}" destId="{A4DC58F9-C5A3-4145-AEB9-9145957DB810}" srcOrd="2" destOrd="0" presId="urn:microsoft.com/office/officeart/2018/2/layout/IconVerticalSolidList"/>
    <dgm:cxn modelId="{CCF4818F-87C5-43F5-A536-26CAF1D5E3DC}" type="presParOf" srcId="{A19EEAC9-391D-468D-A3AC-E7758AF39976}" destId="{E6597739-4DBA-4ADF-B0E5-99A4CF46504B}" srcOrd="3" destOrd="0" presId="urn:microsoft.com/office/officeart/2018/2/layout/IconVerticalSolidList"/>
    <dgm:cxn modelId="{6833E649-6A86-454F-9591-539D6B8916B9}" type="presParOf" srcId="{1ED46EEE-C0DD-41DD-A9D6-C681C8551991}" destId="{AF44CE3C-33B5-4783-8102-8DC9C6335908}" srcOrd="1" destOrd="0" presId="urn:microsoft.com/office/officeart/2018/2/layout/IconVerticalSolidList"/>
    <dgm:cxn modelId="{84ED56DB-FB67-4BCB-8AAF-F01036689636}" type="presParOf" srcId="{1ED46EEE-C0DD-41DD-A9D6-C681C8551991}" destId="{999D39BE-81A8-4EA4-BFF8-E00D8CD03B5E}" srcOrd="2" destOrd="0" presId="urn:microsoft.com/office/officeart/2018/2/layout/IconVerticalSolidList"/>
    <dgm:cxn modelId="{376AED83-B460-43DC-AF81-C2B7F74760C7}" type="presParOf" srcId="{999D39BE-81A8-4EA4-BFF8-E00D8CD03B5E}" destId="{ED37D8F7-699C-4F0B-8D5C-67F869962C53}" srcOrd="0" destOrd="0" presId="urn:microsoft.com/office/officeart/2018/2/layout/IconVerticalSolidList"/>
    <dgm:cxn modelId="{7D23E475-E238-4CF2-A9FC-7FF124B27CC3}" type="presParOf" srcId="{999D39BE-81A8-4EA4-BFF8-E00D8CD03B5E}" destId="{137F445E-F3BD-4CDE-9B8E-57643892990F}" srcOrd="1" destOrd="0" presId="urn:microsoft.com/office/officeart/2018/2/layout/IconVerticalSolidList"/>
    <dgm:cxn modelId="{7E12D9B7-BC0F-4495-9924-470FD80986EF}" type="presParOf" srcId="{999D39BE-81A8-4EA4-BFF8-E00D8CD03B5E}" destId="{491EFA90-1C58-4E8F-8BF8-DE57DCBACD4C}" srcOrd="2" destOrd="0" presId="urn:microsoft.com/office/officeart/2018/2/layout/IconVerticalSolidList"/>
    <dgm:cxn modelId="{72BE3752-FAC2-4B39-8141-BB82413D9258}" type="presParOf" srcId="{999D39BE-81A8-4EA4-BFF8-E00D8CD03B5E}" destId="{F9837370-B33A-426F-AEAD-F241BC5542C0}"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567B352-30A7-460E-B369-5A2643173274}"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13939289-F0CD-4153-9832-25BB48D3D13B}">
      <dgm:prSet custT="1"/>
      <dgm:spPr>
        <a:ln>
          <a:solidFill>
            <a:srgbClr val="FFC000"/>
          </a:solidFill>
        </a:ln>
      </dgm:spPr>
      <dgm:t>
        <a:bodyPr/>
        <a:lstStyle/>
        <a:p>
          <a:r>
            <a:rPr lang="en-US" sz="2000" b="1" dirty="0">
              <a:solidFill>
                <a:srgbClr val="FF0000"/>
              </a:solidFill>
              <a:latin typeface="Ink Free" panose="03080402000500000000" pitchFamily="66" charset="0"/>
            </a:rPr>
            <a:t>In primary school, you develop your foundations for Maths and when you arrive at secondary school, your new teachers will help you to develop your wider skills to reason, communicate, think systematically, problem solve and work with others! </a:t>
          </a:r>
        </a:p>
      </dgm:t>
    </dgm:pt>
    <dgm:pt modelId="{BAE5A410-6C85-47C8-B2F4-8D5DB1453EB9}" type="parTrans" cxnId="{DB2CFC88-4C99-4168-BF03-EB9D5200F545}">
      <dgm:prSet/>
      <dgm:spPr/>
      <dgm:t>
        <a:bodyPr/>
        <a:lstStyle/>
        <a:p>
          <a:endParaRPr lang="en-US"/>
        </a:p>
      </dgm:t>
    </dgm:pt>
    <dgm:pt modelId="{C289C23D-BB6C-495D-96B3-CCA3BD3D76DF}" type="sibTrans" cxnId="{DB2CFC88-4C99-4168-BF03-EB9D5200F545}">
      <dgm:prSet/>
      <dgm:spPr/>
      <dgm:t>
        <a:bodyPr/>
        <a:lstStyle/>
        <a:p>
          <a:endParaRPr lang="en-US"/>
        </a:p>
      </dgm:t>
    </dgm:pt>
    <dgm:pt modelId="{924406B9-C6E9-4E54-9B88-2A3CF97CE549}">
      <dgm:prSet custT="1"/>
      <dgm:spPr>
        <a:ln>
          <a:solidFill>
            <a:srgbClr val="FF66CC"/>
          </a:solidFill>
        </a:ln>
      </dgm:spPr>
      <dgm:t>
        <a:bodyPr/>
        <a:lstStyle/>
        <a:p>
          <a:r>
            <a:rPr lang="en-US" sz="2000" b="1" dirty="0">
              <a:solidFill>
                <a:srgbClr val="002060"/>
              </a:solidFill>
              <a:latin typeface="Ink Free" panose="03080402000500000000" pitchFamily="66" charset="0"/>
            </a:rPr>
            <a:t>One of the best part of learning mathematics, is the journey you take towards your answer. In year 7, you will be asked to work in teams, explore some new mathematical ideas, justify your conjectures and prove them right!</a:t>
          </a:r>
        </a:p>
      </dgm:t>
    </dgm:pt>
    <dgm:pt modelId="{9E214A5B-52B5-4B44-89B8-A4EE6D492336}" type="parTrans" cxnId="{D695DF38-E9FA-4B8D-BA8F-7BCEA9E7F16E}">
      <dgm:prSet/>
      <dgm:spPr/>
      <dgm:t>
        <a:bodyPr/>
        <a:lstStyle/>
        <a:p>
          <a:endParaRPr lang="en-US"/>
        </a:p>
      </dgm:t>
    </dgm:pt>
    <dgm:pt modelId="{9C77CE42-A398-4F01-AAFB-BD9BC5934D27}" type="sibTrans" cxnId="{D695DF38-E9FA-4B8D-BA8F-7BCEA9E7F16E}">
      <dgm:prSet/>
      <dgm:spPr/>
      <dgm:t>
        <a:bodyPr/>
        <a:lstStyle/>
        <a:p>
          <a:endParaRPr lang="en-US"/>
        </a:p>
      </dgm:t>
    </dgm:pt>
    <dgm:pt modelId="{6A46ED0F-9D2A-4EDF-990C-38C55C110796}" type="pres">
      <dgm:prSet presAssocID="{0567B352-30A7-460E-B369-5A2643173274}" presName="hierChild1" presStyleCnt="0">
        <dgm:presLayoutVars>
          <dgm:chPref val="1"/>
          <dgm:dir/>
          <dgm:animOne val="branch"/>
          <dgm:animLvl val="lvl"/>
          <dgm:resizeHandles/>
        </dgm:presLayoutVars>
      </dgm:prSet>
      <dgm:spPr/>
      <dgm:t>
        <a:bodyPr/>
        <a:lstStyle/>
        <a:p>
          <a:endParaRPr lang="en-US"/>
        </a:p>
      </dgm:t>
    </dgm:pt>
    <dgm:pt modelId="{82988450-74A3-4FC3-A9D4-36A417CC96B9}" type="pres">
      <dgm:prSet presAssocID="{13939289-F0CD-4153-9832-25BB48D3D13B}" presName="hierRoot1" presStyleCnt="0"/>
      <dgm:spPr/>
    </dgm:pt>
    <dgm:pt modelId="{D0695E73-B9BC-4737-8B8A-DC64829A472C}" type="pres">
      <dgm:prSet presAssocID="{13939289-F0CD-4153-9832-25BB48D3D13B}" presName="composite" presStyleCnt="0"/>
      <dgm:spPr/>
    </dgm:pt>
    <dgm:pt modelId="{4B665E95-9DA5-446B-A25F-9D0007FDC526}" type="pres">
      <dgm:prSet presAssocID="{13939289-F0CD-4153-9832-25BB48D3D13B}" presName="background" presStyleLbl="node0" presStyleIdx="0" presStyleCnt="2"/>
      <dgm:spPr>
        <a:solidFill>
          <a:srgbClr val="FFC000"/>
        </a:solidFill>
        <a:ln>
          <a:solidFill>
            <a:srgbClr val="FFC000"/>
          </a:solidFill>
        </a:ln>
      </dgm:spPr>
    </dgm:pt>
    <dgm:pt modelId="{827B24D6-B114-462C-AC79-D63524A8B44C}" type="pres">
      <dgm:prSet presAssocID="{13939289-F0CD-4153-9832-25BB48D3D13B}" presName="text" presStyleLbl="fgAcc0" presStyleIdx="0" presStyleCnt="2">
        <dgm:presLayoutVars>
          <dgm:chPref val="3"/>
        </dgm:presLayoutVars>
      </dgm:prSet>
      <dgm:spPr/>
      <dgm:t>
        <a:bodyPr/>
        <a:lstStyle/>
        <a:p>
          <a:endParaRPr lang="en-US"/>
        </a:p>
      </dgm:t>
    </dgm:pt>
    <dgm:pt modelId="{71C46E6B-5A97-47AC-97AB-1D75C632BFBA}" type="pres">
      <dgm:prSet presAssocID="{13939289-F0CD-4153-9832-25BB48D3D13B}" presName="hierChild2" presStyleCnt="0"/>
      <dgm:spPr/>
    </dgm:pt>
    <dgm:pt modelId="{366F5F2E-DA1A-430B-AAA8-00B8393C3E78}" type="pres">
      <dgm:prSet presAssocID="{924406B9-C6E9-4E54-9B88-2A3CF97CE549}" presName="hierRoot1" presStyleCnt="0"/>
      <dgm:spPr/>
    </dgm:pt>
    <dgm:pt modelId="{941B6659-6AAE-472F-805D-F95F69D72179}" type="pres">
      <dgm:prSet presAssocID="{924406B9-C6E9-4E54-9B88-2A3CF97CE549}" presName="composite" presStyleCnt="0"/>
      <dgm:spPr/>
    </dgm:pt>
    <dgm:pt modelId="{8FC3E37B-17AB-44E4-8AA2-69010DCDA35D}" type="pres">
      <dgm:prSet presAssocID="{924406B9-C6E9-4E54-9B88-2A3CF97CE549}" presName="background" presStyleLbl="node0" presStyleIdx="1" presStyleCnt="2"/>
      <dgm:spPr>
        <a:solidFill>
          <a:srgbClr val="FF66CC"/>
        </a:solidFill>
        <a:ln>
          <a:solidFill>
            <a:srgbClr val="FF66CC"/>
          </a:solidFill>
        </a:ln>
      </dgm:spPr>
    </dgm:pt>
    <dgm:pt modelId="{8950CFB3-5992-4E38-ACD7-41A6779BECBC}" type="pres">
      <dgm:prSet presAssocID="{924406B9-C6E9-4E54-9B88-2A3CF97CE549}" presName="text" presStyleLbl="fgAcc0" presStyleIdx="1" presStyleCnt="2">
        <dgm:presLayoutVars>
          <dgm:chPref val="3"/>
        </dgm:presLayoutVars>
      </dgm:prSet>
      <dgm:spPr/>
      <dgm:t>
        <a:bodyPr/>
        <a:lstStyle/>
        <a:p>
          <a:endParaRPr lang="en-US"/>
        </a:p>
      </dgm:t>
    </dgm:pt>
    <dgm:pt modelId="{4941674F-FFD2-47EC-9350-3B1C2A3172E3}" type="pres">
      <dgm:prSet presAssocID="{924406B9-C6E9-4E54-9B88-2A3CF97CE549}" presName="hierChild2" presStyleCnt="0"/>
      <dgm:spPr/>
    </dgm:pt>
  </dgm:ptLst>
  <dgm:cxnLst>
    <dgm:cxn modelId="{DB2CFC88-4C99-4168-BF03-EB9D5200F545}" srcId="{0567B352-30A7-460E-B369-5A2643173274}" destId="{13939289-F0CD-4153-9832-25BB48D3D13B}" srcOrd="0" destOrd="0" parTransId="{BAE5A410-6C85-47C8-B2F4-8D5DB1453EB9}" sibTransId="{C289C23D-BB6C-495D-96B3-CCA3BD3D76DF}"/>
    <dgm:cxn modelId="{AE061CCA-A150-4403-A945-FC7DB05E1100}" type="presOf" srcId="{0567B352-30A7-460E-B369-5A2643173274}" destId="{6A46ED0F-9D2A-4EDF-990C-38C55C110796}" srcOrd="0" destOrd="0" presId="urn:microsoft.com/office/officeart/2005/8/layout/hierarchy1"/>
    <dgm:cxn modelId="{198F97AD-1D41-44E1-95B5-5E076CAD7AB9}" type="presOf" srcId="{13939289-F0CD-4153-9832-25BB48D3D13B}" destId="{827B24D6-B114-462C-AC79-D63524A8B44C}" srcOrd="0" destOrd="0" presId="urn:microsoft.com/office/officeart/2005/8/layout/hierarchy1"/>
    <dgm:cxn modelId="{D695DF38-E9FA-4B8D-BA8F-7BCEA9E7F16E}" srcId="{0567B352-30A7-460E-B369-5A2643173274}" destId="{924406B9-C6E9-4E54-9B88-2A3CF97CE549}" srcOrd="1" destOrd="0" parTransId="{9E214A5B-52B5-4B44-89B8-A4EE6D492336}" sibTransId="{9C77CE42-A398-4F01-AAFB-BD9BC5934D27}"/>
    <dgm:cxn modelId="{E02E0A9D-6F35-4E0F-9912-E7842853E419}" type="presOf" srcId="{924406B9-C6E9-4E54-9B88-2A3CF97CE549}" destId="{8950CFB3-5992-4E38-ACD7-41A6779BECBC}" srcOrd="0" destOrd="0" presId="urn:microsoft.com/office/officeart/2005/8/layout/hierarchy1"/>
    <dgm:cxn modelId="{DE480114-C2DE-4341-B5B5-6E0CF7B309D7}" type="presParOf" srcId="{6A46ED0F-9D2A-4EDF-990C-38C55C110796}" destId="{82988450-74A3-4FC3-A9D4-36A417CC96B9}" srcOrd="0" destOrd="0" presId="urn:microsoft.com/office/officeart/2005/8/layout/hierarchy1"/>
    <dgm:cxn modelId="{67394A2A-400F-418C-89CA-298A44DFE594}" type="presParOf" srcId="{82988450-74A3-4FC3-A9D4-36A417CC96B9}" destId="{D0695E73-B9BC-4737-8B8A-DC64829A472C}" srcOrd="0" destOrd="0" presId="urn:microsoft.com/office/officeart/2005/8/layout/hierarchy1"/>
    <dgm:cxn modelId="{68E49CE5-3955-4082-8B96-98719D20C29B}" type="presParOf" srcId="{D0695E73-B9BC-4737-8B8A-DC64829A472C}" destId="{4B665E95-9DA5-446B-A25F-9D0007FDC526}" srcOrd="0" destOrd="0" presId="urn:microsoft.com/office/officeart/2005/8/layout/hierarchy1"/>
    <dgm:cxn modelId="{FC70ADA4-98C4-46C9-B612-02E70236C20F}" type="presParOf" srcId="{D0695E73-B9BC-4737-8B8A-DC64829A472C}" destId="{827B24D6-B114-462C-AC79-D63524A8B44C}" srcOrd="1" destOrd="0" presId="urn:microsoft.com/office/officeart/2005/8/layout/hierarchy1"/>
    <dgm:cxn modelId="{471EB38F-29B9-46A9-9006-106A29F7A01A}" type="presParOf" srcId="{82988450-74A3-4FC3-A9D4-36A417CC96B9}" destId="{71C46E6B-5A97-47AC-97AB-1D75C632BFBA}" srcOrd="1" destOrd="0" presId="urn:microsoft.com/office/officeart/2005/8/layout/hierarchy1"/>
    <dgm:cxn modelId="{303B9DE9-050B-49BB-9096-7A735BD76E94}" type="presParOf" srcId="{6A46ED0F-9D2A-4EDF-990C-38C55C110796}" destId="{366F5F2E-DA1A-430B-AAA8-00B8393C3E78}" srcOrd="1" destOrd="0" presId="urn:microsoft.com/office/officeart/2005/8/layout/hierarchy1"/>
    <dgm:cxn modelId="{83BCF4D0-0880-42C4-9B8D-FBB41F657B8D}" type="presParOf" srcId="{366F5F2E-DA1A-430B-AAA8-00B8393C3E78}" destId="{941B6659-6AAE-472F-805D-F95F69D72179}" srcOrd="0" destOrd="0" presId="urn:microsoft.com/office/officeart/2005/8/layout/hierarchy1"/>
    <dgm:cxn modelId="{031D8EA5-26D4-42CA-95DA-227D32D52B8D}" type="presParOf" srcId="{941B6659-6AAE-472F-805D-F95F69D72179}" destId="{8FC3E37B-17AB-44E4-8AA2-69010DCDA35D}" srcOrd="0" destOrd="0" presId="urn:microsoft.com/office/officeart/2005/8/layout/hierarchy1"/>
    <dgm:cxn modelId="{A3DDBCF4-F24D-47A4-94BB-7F4F3A3F37D8}" type="presParOf" srcId="{941B6659-6AAE-472F-805D-F95F69D72179}" destId="{8950CFB3-5992-4E38-ACD7-41A6779BECBC}" srcOrd="1" destOrd="0" presId="urn:microsoft.com/office/officeart/2005/8/layout/hierarchy1"/>
    <dgm:cxn modelId="{6EA842A8-63A5-4D3C-A7C0-91FECBD725FD}" type="presParOf" srcId="{366F5F2E-DA1A-430B-AAA8-00B8393C3E78}" destId="{4941674F-FFD2-47EC-9350-3B1C2A3172E3}"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9748611-E3CD-4E9A-8CD0-BCBFEF714F9D}"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567EC86C-5C09-40C0-9869-566239A428FC}">
      <dgm:prSet custT="1"/>
      <dgm:spPr/>
      <dgm:t>
        <a:bodyPr/>
        <a:lstStyle/>
        <a:p>
          <a:r>
            <a:rPr lang="en-GB" sz="2000" b="1" dirty="0">
              <a:latin typeface="Ink Free" panose="03080402000500000000" pitchFamily="66" charset="0"/>
            </a:rPr>
            <a:t>Mr. </a:t>
          </a:r>
          <a:r>
            <a:rPr lang="en-GB" sz="2000" b="1" dirty="0" err="1">
              <a:latin typeface="Ink Free" panose="03080402000500000000" pitchFamily="66" charset="0"/>
            </a:rPr>
            <a:t>McGarr</a:t>
          </a:r>
          <a:r>
            <a:rPr lang="en-GB" sz="2000" b="1" dirty="0">
              <a:latin typeface="Ink Free" panose="03080402000500000000" pitchFamily="66" charset="0"/>
            </a:rPr>
            <a:t>: </a:t>
          </a:r>
        </a:p>
        <a:p>
          <a:r>
            <a:rPr lang="en-US" sz="1800" b="0" i="0" dirty="0">
              <a:latin typeface="Ink Free" panose="03080402000500000000" pitchFamily="66" charset="0"/>
            </a:rPr>
            <a:t>1) I climbed Mount Olympus in Greece</a:t>
          </a:r>
        </a:p>
        <a:p>
          <a:r>
            <a:rPr lang="en-US" sz="1800" b="0" i="0" dirty="0">
              <a:latin typeface="Ink Free" panose="03080402000500000000" pitchFamily="66" charset="0"/>
            </a:rPr>
            <a:t> 2) I wrote a book on the musical composer Mozart.</a:t>
          </a:r>
        </a:p>
        <a:p>
          <a:r>
            <a:rPr lang="en-US" sz="1800" b="0" i="0" dirty="0">
              <a:latin typeface="Ink Free" panose="03080402000500000000" pitchFamily="66" charset="0"/>
            </a:rPr>
            <a:t>3) I have a large allotment and grow most of my own fruit and vegetable.</a:t>
          </a:r>
          <a:endParaRPr lang="en-GB" sz="1800" b="1" dirty="0">
            <a:latin typeface="Ink Free" panose="03080402000500000000" pitchFamily="66" charset="0"/>
          </a:endParaRPr>
        </a:p>
        <a:p>
          <a:endParaRPr lang="en-US" sz="2400" dirty="0">
            <a:latin typeface="Ink Free" panose="03080402000500000000" pitchFamily="66" charset="0"/>
          </a:endParaRPr>
        </a:p>
      </dgm:t>
    </dgm:pt>
    <dgm:pt modelId="{4E9BAD02-7E82-4AB4-9D52-047D6E735167}" type="parTrans" cxnId="{F11B58E8-93D7-4EC2-A3DD-AF63FC4EA716}">
      <dgm:prSet/>
      <dgm:spPr/>
      <dgm:t>
        <a:bodyPr/>
        <a:lstStyle/>
        <a:p>
          <a:endParaRPr lang="en-US" sz="1400">
            <a:latin typeface="Ink Free" panose="03080402000500000000" pitchFamily="66" charset="0"/>
          </a:endParaRPr>
        </a:p>
      </dgm:t>
    </dgm:pt>
    <dgm:pt modelId="{6273E9AC-2A6B-4533-BBD2-1DD374DAAEE9}" type="sibTrans" cxnId="{F11B58E8-93D7-4EC2-A3DD-AF63FC4EA716}">
      <dgm:prSet/>
      <dgm:spPr/>
      <dgm:t>
        <a:bodyPr/>
        <a:lstStyle/>
        <a:p>
          <a:endParaRPr lang="en-US" sz="1400">
            <a:latin typeface="Ink Free" panose="03080402000500000000" pitchFamily="66" charset="0"/>
          </a:endParaRPr>
        </a:p>
      </dgm:t>
    </dgm:pt>
    <dgm:pt modelId="{DF14CD74-F883-4B33-B8A7-8339D06B1319}">
      <dgm:prSet custT="1"/>
      <dgm:spPr/>
      <dgm:t>
        <a:bodyPr/>
        <a:lstStyle/>
        <a:p>
          <a:endParaRPr lang="en-GB" sz="2400" b="1" dirty="0">
            <a:latin typeface="Ink Free" panose="03080402000500000000" pitchFamily="66" charset="0"/>
          </a:endParaRPr>
        </a:p>
        <a:p>
          <a:r>
            <a:rPr lang="en-GB" sz="2400" b="1" dirty="0">
              <a:latin typeface="Ink Free" panose="03080402000500000000" pitchFamily="66" charset="0"/>
            </a:rPr>
            <a:t>Ms. Begum:</a:t>
          </a:r>
        </a:p>
        <a:p>
          <a:r>
            <a:rPr lang="en-GB" sz="2400" dirty="0">
              <a:latin typeface="Ink Free" panose="03080402000500000000" pitchFamily="66" charset="0"/>
            </a:rPr>
            <a:t>1. I am a keen baker</a:t>
          </a:r>
          <a:br>
            <a:rPr lang="en-GB" sz="2400" dirty="0">
              <a:latin typeface="Ink Free" panose="03080402000500000000" pitchFamily="66" charset="0"/>
            </a:rPr>
          </a:br>
          <a:r>
            <a:rPr lang="en-GB" sz="2400" dirty="0">
              <a:latin typeface="Ink Free" panose="03080402000500000000" pitchFamily="66" charset="0"/>
            </a:rPr>
            <a:t>2. I am double jointed (arm)</a:t>
          </a:r>
          <a:br>
            <a:rPr lang="en-GB" sz="2400" dirty="0">
              <a:latin typeface="Ink Free" panose="03080402000500000000" pitchFamily="66" charset="0"/>
            </a:rPr>
          </a:br>
          <a:r>
            <a:rPr lang="en-GB" sz="2400" dirty="0">
              <a:latin typeface="Ink Free" panose="03080402000500000000" pitchFamily="66" charset="0"/>
            </a:rPr>
            <a:t>3. Multilingual</a:t>
          </a:r>
          <a:endParaRPr lang="en-GB" sz="2400" b="1" dirty="0">
            <a:latin typeface="Ink Free" panose="03080402000500000000" pitchFamily="66" charset="0"/>
          </a:endParaRPr>
        </a:p>
        <a:p>
          <a:endParaRPr lang="en-US" sz="2400" dirty="0">
            <a:latin typeface="Ink Free" panose="03080402000500000000" pitchFamily="66" charset="0"/>
          </a:endParaRPr>
        </a:p>
      </dgm:t>
    </dgm:pt>
    <dgm:pt modelId="{18F9D429-ED81-4736-8BA7-D511FBE086BF}" type="parTrans" cxnId="{F5E27993-5377-4E51-BA5C-CFC1AF2CCE36}">
      <dgm:prSet/>
      <dgm:spPr/>
      <dgm:t>
        <a:bodyPr/>
        <a:lstStyle/>
        <a:p>
          <a:endParaRPr lang="en-US" sz="1400">
            <a:latin typeface="Ink Free" panose="03080402000500000000" pitchFamily="66" charset="0"/>
          </a:endParaRPr>
        </a:p>
      </dgm:t>
    </dgm:pt>
    <dgm:pt modelId="{273BEDDF-490A-40DB-8D10-6F25EF4D4C2F}" type="sibTrans" cxnId="{F5E27993-5377-4E51-BA5C-CFC1AF2CCE36}">
      <dgm:prSet/>
      <dgm:spPr/>
      <dgm:t>
        <a:bodyPr/>
        <a:lstStyle/>
        <a:p>
          <a:endParaRPr lang="en-US" sz="1400">
            <a:latin typeface="Ink Free" panose="03080402000500000000" pitchFamily="66" charset="0"/>
          </a:endParaRPr>
        </a:p>
      </dgm:t>
    </dgm:pt>
    <dgm:pt modelId="{0BE641CC-A9B1-4B48-B771-52AE12034A20}">
      <dgm:prSet custT="1"/>
      <dgm:spPr/>
      <dgm:t>
        <a:bodyPr/>
        <a:lstStyle/>
        <a:p>
          <a:endParaRPr lang="en-GB" sz="2400" b="1" dirty="0">
            <a:latin typeface="Ink Free" panose="03080402000500000000" pitchFamily="66" charset="0"/>
          </a:endParaRPr>
        </a:p>
        <a:p>
          <a:r>
            <a:rPr lang="en-GB" sz="2400" b="1" dirty="0">
              <a:latin typeface="Ink Free" panose="03080402000500000000" pitchFamily="66" charset="0"/>
            </a:rPr>
            <a:t>Ms. </a:t>
          </a:r>
          <a:r>
            <a:rPr lang="en-GB" sz="2400" b="1" dirty="0" err="1">
              <a:latin typeface="Ink Free" panose="03080402000500000000" pitchFamily="66" charset="0"/>
            </a:rPr>
            <a:t>Duymaz</a:t>
          </a:r>
          <a:r>
            <a:rPr lang="en-GB" sz="2400" b="1" dirty="0">
              <a:latin typeface="Ink Free" panose="03080402000500000000" pitchFamily="66" charset="0"/>
            </a:rPr>
            <a:t>:</a:t>
          </a:r>
        </a:p>
        <a:p>
          <a:r>
            <a:rPr lang="en-GB" sz="1800" b="1" dirty="0">
              <a:latin typeface="Ink Free" panose="03080402000500000000" pitchFamily="66" charset="0"/>
            </a:rPr>
            <a:t>1. If I could have any superpower, I would like to fly.</a:t>
          </a:r>
          <a:br>
            <a:rPr lang="en-GB" sz="1800" b="1" dirty="0">
              <a:latin typeface="Ink Free" panose="03080402000500000000" pitchFamily="66" charset="0"/>
            </a:rPr>
          </a:br>
          <a:r>
            <a:rPr lang="en-GB" sz="1800" b="1" dirty="0">
              <a:latin typeface="Ink Free" panose="03080402000500000000" pitchFamily="66" charset="0"/>
            </a:rPr>
            <a:t>2. If I could keep any animal as a pet, I would choose 'Koala’.</a:t>
          </a:r>
        </a:p>
        <a:p>
          <a:r>
            <a:rPr lang="en-GB" sz="1800" b="1" dirty="0">
              <a:latin typeface="Ink Free" panose="03080402000500000000" pitchFamily="66" charset="0"/>
            </a:rPr>
            <a:t>3. My favourite season is spring because I love flowers and green parks.</a:t>
          </a:r>
        </a:p>
        <a:p>
          <a:endParaRPr lang="en-US" sz="2400" dirty="0">
            <a:latin typeface="Ink Free" panose="03080402000500000000" pitchFamily="66" charset="0"/>
          </a:endParaRPr>
        </a:p>
      </dgm:t>
    </dgm:pt>
    <dgm:pt modelId="{DEBBBB11-A596-4FD1-B1C4-A14ED2671C25}" type="parTrans" cxnId="{8FA1CA42-D564-474D-A979-AB416F39CB45}">
      <dgm:prSet/>
      <dgm:spPr/>
      <dgm:t>
        <a:bodyPr/>
        <a:lstStyle/>
        <a:p>
          <a:endParaRPr lang="en-US" sz="1400">
            <a:latin typeface="Ink Free" panose="03080402000500000000" pitchFamily="66" charset="0"/>
          </a:endParaRPr>
        </a:p>
      </dgm:t>
    </dgm:pt>
    <dgm:pt modelId="{83B34F3F-E21E-4A4D-9662-AF6C01371B7D}" type="sibTrans" cxnId="{8FA1CA42-D564-474D-A979-AB416F39CB45}">
      <dgm:prSet/>
      <dgm:spPr/>
      <dgm:t>
        <a:bodyPr/>
        <a:lstStyle/>
        <a:p>
          <a:endParaRPr lang="en-US" sz="1400">
            <a:latin typeface="Ink Free" panose="03080402000500000000" pitchFamily="66" charset="0"/>
          </a:endParaRPr>
        </a:p>
      </dgm:t>
    </dgm:pt>
    <dgm:pt modelId="{E8E76D5E-DB66-4B5B-AC1D-F581DEBE4692}" type="pres">
      <dgm:prSet presAssocID="{B9748611-E3CD-4E9A-8CD0-BCBFEF714F9D}" presName="diagram" presStyleCnt="0">
        <dgm:presLayoutVars>
          <dgm:dir/>
          <dgm:resizeHandles val="exact"/>
        </dgm:presLayoutVars>
      </dgm:prSet>
      <dgm:spPr/>
      <dgm:t>
        <a:bodyPr/>
        <a:lstStyle/>
        <a:p>
          <a:endParaRPr lang="en-US"/>
        </a:p>
      </dgm:t>
    </dgm:pt>
    <dgm:pt modelId="{53393442-F2F6-424F-A889-42504E3F6094}" type="pres">
      <dgm:prSet presAssocID="{567EC86C-5C09-40C0-9869-566239A428FC}" presName="node" presStyleLbl="node1" presStyleIdx="0" presStyleCnt="3">
        <dgm:presLayoutVars>
          <dgm:bulletEnabled val="1"/>
        </dgm:presLayoutVars>
      </dgm:prSet>
      <dgm:spPr/>
      <dgm:t>
        <a:bodyPr/>
        <a:lstStyle/>
        <a:p>
          <a:endParaRPr lang="en-US"/>
        </a:p>
      </dgm:t>
    </dgm:pt>
    <dgm:pt modelId="{44CD3572-64C0-4AA7-A9AA-DB61ADA2BDED}" type="pres">
      <dgm:prSet presAssocID="{6273E9AC-2A6B-4533-BBD2-1DD374DAAEE9}" presName="sibTrans" presStyleCnt="0"/>
      <dgm:spPr/>
    </dgm:pt>
    <dgm:pt modelId="{7E6954B8-3222-45FE-B1C4-5B69FE987339}" type="pres">
      <dgm:prSet presAssocID="{DF14CD74-F883-4B33-B8A7-8339D06B1319}" presName="node" presStyleLbl="node1" presStyleIdx="1" presStyleCnt="3">
        <dgm:presLayoutVars>
          <dgm:bulletEnabled val="1"/>
        </dgm:presLayoutVars>
      </dgm:prSet>
      <dgm:spPr/>
      <dgm:t>
        <a:bodyPr/>
        <a:lstStyle/>
        <a:p>
          <a:endParaRPr lang="en-US"/>
        </a:p>
      </dgm:t>
    </dgm:pt>
    <dgm:pt modelId="{6624E5A6-B691-47F6-A32C-797623219B4D}" type="pres">
      <dgm:prSet presAssocID="{273BEDDF-490A-40DB-8D10-6F25EF4D4C2F}" presName="sibTrans" presStyleCnt="0"/>
      <dgm:spPr/>
    </dgm:pt>
    <dgm:pt modelId="{8EDE0131-935D-48AD-9097-9A96202972B7}" type="pres">
      <dgm:prSet presAssocID="{0BE641CC-A9B1-4B48-B771-52AE12034A20}" presName="node" presStyleLbl="node1" presStyleIdx="2" presStyleCnt="3" custLinFactNeighborX="-646" custLinFactNeighborY="-6463">
        <dgm:presLayoutVars>
          <dgm:bulletEnabled val="1"/>
        </dgm:presLayoutVars>
      </dgm:prSet>
      <dgm:spPr/>
      <dgm:t>
        <a:bodyPr/>
        <a:lstStyle/>
        <a:p>
          <a:endParaRPr lang="en-US"/>
        </a:p>
      </dgm:t>
    </dgm:pt>
  </dgm:ptLst>
  <dgm:cxnLst>
    <dgm:cxn modelId="{8FA1CA42-D564-474D-A979-AB416F39CB45}" srcId="{B9748611-E3CD-4E9A-8CD0-BCBFEF714F9D}" destId="{0BE641CC-A9B1-4B48-B771-52AE12034A20}" srcOrd="2" destOrd="0" parTransId="{DEBBBB11-A596-4FD1-B1C4-A14ED2671C25}" sibTransId="{83B34F3F-E21E-4A4D-9662-AF6C01371B7D}"/>
    <dgm:cxn modelId="{09C4741C-2247-4916-BEA9-74CC44151B42}" type="presOf" srcId="{0BE641CC-A9B1-4B48-B771-52AE12034A20}" destId="{8EDE0131-935D-48AD-9097-9A96202972B7}" srcOrd="0" destOrd="0" presId="urn:microsoft.com/office/officeart/2005/8/layout/default"/>
    <dgm:cxn modelId="{F11B58E8-93D7-4EC2-A3DD-AF63FC4EA716}" srcId="{B9748611-E3CD-4E9A-8CD0-BCBFEF714F9D}" destId="{567EC86C-5C09-40C0-9869-566239A428FC}" srcOrd="0" destOrd="0" parTransId="{4E9BAD02-7E82-4AB4-9D52-047D6E735167}" sibTransId="{6273E9AC-2A6B-4533-BBD2-1DD374DAAEE9}"/>
    <dgm:cxn modelId="{26BF5ED1-4508-4D95-9B3D-4F3760B03B10}" type="presOf" srcId="{567EC86C-5C09-40C0-9869-566239A428FC}" destId="{53393442-F2F6-424F-A889-42504E3F6094}" srcOrd="0" destOrd="0" presId="urn:microsoft.com/office/officeart/2005/8/layout/default"/>
    <dgm:cxn modelId="{2B1FFD16-2CC0-4140-A745-5D7A89911282}" type="presOf" srcId="{B9748611-E3CD-4E9A-8CD0-BCBFEF714F9D}" destId="{E8E76D5E-DB66-4B5B-AC1D-F581DEBE4692}" srcOrd="0" destOrd="0" presId="urn:microsoft.com/office/officeart/2005/8/layout/default"/>
    <dgm:cxn modelId="{F5E27993-5377-4E51-BA5C-CFC1AF2CCE36}" srcId="{B9748611-E3CD-4E9A-8CD0-BCBFEF714F9D}" destId="{DF14CD74-F883-4B33-B8A7-8339D06B1319}" srcOrd="1" destOrd="0" parTransId="{18F9D429-ED81-4736-8BA7-D511FBE086BF}" sibTransId="{273BEDDF-490A-40DB-8D10-6F25EF4D4C2F}"/>
    <dgm:cxn modelId="{31763EF3-0FB3-4CF5-A2EB-29CBE8FD2B4B}" type="presOf" srcId="{DF14CD74-F883-4B33-B8A7-8339D06B1319}" destId="{7E6954B8-3222-45FE-B1C4-5B69FE987339}" srcOrd="0" destOrd="0" presId="urn:microsoft.com/office/officeart/2005/8/layout/default"/>
    <dgm:cxn modelId="{76E72ACF-564B-4900-9583-3C28146C9937}" type="presParOf" srcId="{E8E76D5E-DB66-4B5B-AC1D-F581DEBE4692}" destId="{53393442-F2F6-424F-A889-42504E3F6094}" srcOrd="0" destOrd="0" presId="urn:microsoft.com/office/officeart/2005/8/layout/default"/>
    <dgm:cxn modelId="{8137DC4C-CEDE-4429-A828-156716BA5B5D}" type="presParOf" srcId="{E8E76D5E-DB66-4B5B-AC1D-F581DEBE4692}" destId="{44CD3572-64C0-4AA7-A9AA-DB61ADA2BDED}" srcOrd="1" destOrd="0" presId="urn:microsoft.com/office/officeart/2005/8/layout/default"/>
    <dgm:cxn modelId="{A8C7CC3D-1D91-4EFE-8977-480C04711D63}" type="presParOf" srcId="{E8E76D5E-DB66-4B5B-AC1D-F581DEBE4692}" destId="{7E6954B8-3222-45FE-B1C4-5B69FE987339}" srcOrd="2" destOrd="0" presId="urn:microsoft.com/office/officeart/2005/8/layout/default"/>
    <dgm:cxn modelId="{CAD46EC9-0F6B-466D-8E9F-B598A01F01BD}" type="presParOf" srcId="{E8E76D5E-DB66-4B5B-AC1D-F581DEBE4692}" destId="{6624E5A6-B691-47F6-A32C-797623219B4D}" srcOrd="3" destOrd="0" presId="urn:microsoft.com/office/officeart/2005/8/layout/default"/>
    <dgm:cxn modelId="{9E2AE15E-250B-41F7-A8FB-4CBC2396A767}" type="presParOf" srcId="{E8E76D5E-DB66-4B5B-AC1D-F581DEBE4692}" destId="{8EDE0131-935D-48AD-9097-9A96202972B7}"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9748611-E3CD-4E9A-8CD0-BCBFEF714F9D}"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2F0D7D40-72FA-41E4-A085-ABF77E2AFC81}">
      <dgm:prSet custT="1"/>
      <dgm:spPr/>
      <dgm:t>
        <a:bodyPr/>
        <a:lstStyle/>
        <a:p>
          <a:r>
            <a:rPr lang="en-GB" sz="2400" b="1" dirty="0">
              <a:latin typeface="Ink Free" panose="03080402000500000000" pitchFamily="66" charset="0"/>
            </a:rPr>
            <a:t>Mr. </a:t>
          </a:r>
          <a:r>
            <a:rPr lang="en-GB" sz="2400" b="1" dirty="0" err="1">
              <a:latin typeface="Ink Free" panose="03080402000500000000" pitchFamily="66" charset="0"/>
            </a:rPr>
            <a:t>MacDivitt</a:t>
          </a:r>
          <a:r>
            <a:rPr lang="en-GB" sz="2400" b="1" dirty="0">
              <a:latin typeface="Ink Free" panose="03080402000500000000" pitchFamily="66" charset="0"/>
            </a:rPr>
            <a:t>:</a:t>
          </a:r>
        </a:p>
        <a:p>
          <a:r>
            <a:rPr lang="en-US" sz="2000" b="1" i="0" dirty="0">
              <a:latin typeface="Ink Free" panose="03080402000500000000" pitchFamily="66" charset="0"/>
            </a:rPr>
            <a:t>1. I used to be a chef. </a:t>
          </a:r>
        </a:p>
        <a:p>
          <a:r>
            <a:rPr lang="en-US" sz="2000" b="1" i="0" dirty="0">
              <a:latin typeface="Ink Free" panose="03080402000500000000" pitchFamily="66" charset="0"/>
            </a:rPr>
            <a:t>2. I lived in New Zealand for 7 years. </a:t>
          </a:r>
        </a:p>
        <a:p>
          <a:r>
            <a:rPr lang="en-US" sz="2000" b="1" i="0" dirty="0">
              <a:latin typeface="Ink Free" panose="03080402000500000000" pitchFamily="66" charset="0"/>
            </a:rPr>
            <a:t>3. My </a:t>
          </a:r>
          <a:r>
            <a:rPr lang="en-US" sz="2000" b="1" i="0" dirty="0" err="1">
              <a:latin typeface="Ink Free" panose="03080402000500000000" pitchFamily="66" charset="0"/>
            </a:rPr>
            <a:t>favourite</a:t>
          </a:r>
          <a:r>
            <a:rPr lang="en-US" sz="2000" b="1" i="0" dirty="0">
              <a:latin typeface="Ink Free" panose="03080402000500000000" pitchFamily="66" charset="0"/>
            </a:rPr>
            <a:t> places are in the ocean or the top of a mountain.</a:t>
          </a:r>
          <a:endParaRPr lang="en-US" sz="2000" b="1" dirty="0">
            <a:latin typeface="Ink Free" panose="03080402000500000000" pitchFamily="66" charset="0"/>
          </a:endParaRPr>
        </a:p>
      </dgm:t>
    </dgm:pt>
    <dgm:pt modelId="{5A9DC6EA-1BEB-4069-BF64-A7CEBD651E3C}" type="parTrans" cxnId="{F0129C9C-6A95-4382-89BF-13CCEA022A6D}">
      <dgm:prSet/>
      <dgm:spPr/>
      <dgm:t>
        <a:bodyPr/>
        <a:lstStyle/>
        <a:p>
          <a:endParaRPr lang="en-US" sz="1400">
            <a:latin typeface="Ink Free" panose="03080402000500000000" pitchFamily="66" charset="0"/>
          </a:endParaRPr>
        </a:p>
      </dgm:t>
    </dgm:pt>
    <dgm:pt modelId="{AECEF162-784B-4D47-978B-21679742DCE8}" type="sibTrans" cxnId="{F0129C9C-6A95-4382-89BF-13CCEA022A6D}">
      <dgm:prSet/>
      <dgm:spPr/>
      <dgm:t>
        <a:bodyPr/>
        <a:lstStyle/>
        <a:p>
          <a:endParaRPr lang="en-US" sz="1400">
            <a:latin typeface="Ink Free" panose="03080402000500000000" pitchFamily="66" charset="0"/>
          </a:endParaRPr>
        </a:p>
      </dgm:t>
    </dgm:pt>
    <dgm:pt modelId="{AFF66DCA-7131-43E2-B8F6-963AA5B2DF9E}">
      <dgm:prSet custT="1"/>
      <dgm:spPr/>
      <dgm:t>
        <a:bodyPr/>
        <a:lstStyle/>
        <a:p>
          <a:r>
            <a:rPr lang="en-GB" sz="2400" b="1" dirty="0">
              <a:latin typeface="Ink Free" panose="03080402000500000000" pitchFamily="66" charset="0"/>
            </a:rPr>
            <a:t>Ms. Brower:</a:t>
          </a:r>
        </a:p>
        <a:p>
          <a:r>
            <a:rPr lang="en-GB" sz="1800" b="1" dirty="0">
              <a:latin typeface="Ink Free" panose="03080402000500000000" pitchFamily="66" charset="0"/>
            </a:rPr>
            <a:t>1. I have eaten McDonald's in 4 different countries. ​</a:t>
          </a:r>
        </a:p>
        <a:p>
          <a:r>
            <a:rPr lang="en-GB" sz="1800" b="1" dirty="0">
              <a:latin typeface="Ink Free" panose="03080402000500000000" pitchFamily="66" charset="0"/>
            </a:rPr>
            <a:t>2. I played on a college golf team. </a:t>
          </a:r>
        </a:p>
        <a:p>
          <a:r>
            <a:rPr lang="en-GB" sz="1800" b="1" dirty="0">
              <a:latin typeface="Ink Free" panose="03080402000500000000" pitchFamily="66" charset="0"/>
            </a:rPr>
            <a:t>3. I know all of the words to every Disney song.</a:t>
          </a:r>
          <a:endParaRPr lang="en-US" sz="1800" b="1" dirty="0">
            <a:latin typeface="Ink Free" panose="03080402000500000000" pitchFamily="66" charset="0"/>
          </a:endParaRPr>
        </a:p>
      </dgm:t>
    </dgm:pt>
    <dgm:pt modelId="{E2817B71-F5A1-49C7-873B-42F7C479D854}" type="parTrans" cxnId="{651C8068-FA7A-40D0-90F6-C3E9D9F8A967}">
      <dgm:prSet/>
      <dgm:spPr/>
      <dgm:t>
        <a:bodyPr/>
        <a:lstStyle/>
        <a:p>
          <a:endParaRPr lang="en-US" sz="1400">
            <a:latin typeface="Ink Free" panose="03080402000500000000" pitchFamily="66" charset="0"/>
          </a:endParaRPr>
        </a:p>
      </dgm:t>
    </dgm:pt>
    <dgm:pt modelId="{A09D4652-9B5E-47EF-82F7-D50BA2CE7C88}" type="sibTrans" cxnId="{651C8068-FA7A-40D0-90F6-C3E9D9F8A967}">
      <dgm:prSet/>
      <dgm:spPr/>
      <dgm:t>
        <a:bodyPr/>
        <a:lstStyle/>
        <a:p>
          <a:endParaRPr lang="en-US" sz="1400">
            <a:latin typeface="Ink Free" panose="03080402000500000000" pitchFamily="66" charset="0"/>
          </a:endParaRPr>
        </a:p>
      </dgm:t>
    </dgm:pt>
    <dgm:pt modelId="{97ABC547-3B22-4188-A12A-6F644C0A0DB9}">
      <dgm:prSet custT="1"/>
      <dgm:spPr/>
      <dgm:t>
        <a:bodyPr/>
        <a:lstStyle/>
        <a:p>
          <a:r>
            <a:rPr lang="en-GB" sz="2400" b="1" dirty="0">
              <a:latin typeface="Ink Free" panose="03080402000500000000" pitchFamily="66" charset="0"/>
            </a:rPr>
            <a:t>Mr. Watson:</a:t>
          </a:r>
        </a:p>
        <a:p>
          <a:r>
            <a:rPr lang="en-GB" sz="2000" b="1" dirty="0">
              <a:latin typeface="Ink Free" panose="03080402000500000000" pitchFamily="66" charset="0"/>
            </a:rPr>
            <a:t>1. I've lived in all but one of the countries in the UK</a:t>
          </a:r>
        </a:p>
        <a:p>
          <a:r>
            <a:rPr lang="en-GB" sz="2000" b="1" dirty="0">
              <a:latin typeface="Ink Free" panose="03080402000500000000" pitchFamily="66" charset="0"/>
            </a:rPr>
            <a:t>2. Almost all of my immediate family speak German</a:t>
          </a:r>
        </a:p>
        <a:p>
          <a:r>
            <a:rPr lang="en-GB" sz="2000" b="1" dirty="0">
              <a:latin typeface="Ink Free" panose="03080402000500000000" pitchFamily="66" charset="0"/>
            </a:rPr>
            <a:t>3. I do amateur photography.</a:t>
          </a:r>
          <a:endParaRPr lang="en-US" sz="2000" b="1" dirty="0">
            <a:latin typeface="Ink Free" panose="03080402000500000000" pitchFamily="66" charset="0"/>
          </a:endParaRPr>
        </a:p>
      </dgm:t>
    </dgm:pt>
    <dgm:pt modelId="{B27D0823-11B9-4B89-9D3F-8C890B407922}" type="parTrans" cxnId="{5CA90F80-89FD-4345-8A93-74CBAAF484CF}">
      <dgm:prSet/>
      <dgm:spPr/>
      <dgm:t>
        <a:bodyPr/>
        <a:lstStyle/>
        <a:p>
          <a:endParaRPr lang="en-US" sz="1400">
            <a:latin typeface="Ink Free" panose="03080402000500000000" pitchFamily="66" charset="0"/>
          </a:endParaRPr>
        </a:p>
      </dgm:t>
    </dgm:pt>
    <dgm:pt modelId="{2DF26DE1-4323-4B73-8A53-DB1BB7EFECA1}" type="sibTrans" cxnId="{5CA90F80-89FD-4345-8A93-74CBAAF484CF}">
      <dgm:prSet/>
      <dgm:spPr/>
      <dgm:t>
        <a:bodyPr/>
        <a:lstStyle/>
        <a:p>
          <a:endParaRPr lang="en-US" sz="1400">
            <a:latin typeface="Ink Free" panose="03080402000500000000" pitchFamily="66" charset="0"/>
          </a:endParaRPr>
        </a:p>
      </dgm:t>
    </dgm:pt>
    <dgm:pt modelId="{E8E76D5E-DB66-4B5B-AC1D-F581DEBE4692}" type="pres">
      <dgm:prSet presAssocID="{B9748611-E3CD-4E9A-8CD0-BCBFEF714F9D}" presName="diagram" presStyleCnt="0">
        <dgm:presLayoutVars>
          <dgm:dir/>
          <dgm:resizeHandles val="exact"/>
        </dgm:presLayoutVars>
      </dgm:prSet>
      <dgm:spPr/>
      <dgm:t>
        <a:bodyPr/>
        <a:lstStyle/>
        <a:p>
          <a:endParaRPr lang="en-US"/>
        </a:p>
      </dgm:t>
    </dgm:pt>
    <dgm:pt modelId="{7564B8EC-0C7B-4F71-B80F-C686CA186F10}" type="pres">
      <dgm:prSet presAssocID="{2F0D7D40-72FA-41E4-A085-ABF77E2AFC81}" presName="node" presStyleLbl="node1" presStyleIdx="0" presStyleCnt="3">
        <dgm:presLayoutVars>
          <dgm:bulletEnabled val="1"/>
        </dgm:presLayoutVars>
      </dgm:prSet>
      <dgm:spPr/>
      <dgm:t>
        <a:bodyPr/>
        <a:lstStyle/>
        <a:p>
          <a:endParaRPr lang="en-US"/>
        </a:p>
      </dgm:t>
    </dgm:pt>
    <dgm:pt modelId="{C754E4FA-2A37-4DAC-B9B6-4AAF34DB824F}" type="pres">
      <dgm:prSet presAssocID="{AECEF162-784B-4D47-978B-21679742DCE8}" presName="sibTrans" presStyleCnt="0"/>
      <dgm:spPr/>
    </dgm:pt>
    <dgm:pt modelId="{E6D27B5A-2A3E-4977-8391-2D5A099EE680}" type="pres">
      <dgm:prSet presAssocID="{AFF66DCA-7131-43E2-B8F6-963AA5B2DF9E}" presName="node" presStyleLbl="node1" presStyleIdx="1" presStyleCnt="3">
        <dgm:presLayoutVars>
          <dgm:bulletEnabled val="1"/>
        </dgm:presLayoutVars>
      </dgm:prSet>
      <dgm:spPr/>
      <dgm:t>
        <a:bodyPr/>
        <a:lstStyle/>
        <a:p>
          <a:endParaRPr lang="en-US"/>
        </a:p>
      </dgm:t>
    </dgm:pt>
    <dgm:pt modelId="{F8EB2B04-2A6A-44EC-8AAD-0CB3C2386F78}" type="pres">
      <dgm:prSet presAssocID="{A09D4652-9B5E-47EF-82F7-D50BA2CE7C88}" presName="sibTrans" presStyleCnt="0"/>
      <dgm:spPr/>
    </dgm:pt>
    <dgm:pt modelId="{D8E64AEA-7068-4445-A9AE-1928A4B07AF0}" type="pres">
      <dgm:prSet presAssocID="{97ABC547-3B22-4188-A12A-6F644C0A0DB9}" presName="node" presStyleLbl="node1" presStyleIdx="2" presStyleCnt="3">
        <dgm:presLayoutVars>
          <dgm:bulletEnabled val="1"/>
        </dgm:presLayoutVars>
      </dgm:prSet>
      <dgm:spPr/>
      <dgm:t>
        <a:bodyPr/>
        <a:lstStyle/>
        <a:p>
          <a:endParaRPr lang="en-US"/>
        </a:p>
      </dgm:t>
    </dgm:pt>
  </dgm:ptLst>
  <dgm:cxnLst>
    <dgm:cxn modelId="{0CF6AE4F-3AF6-4323-970D-D125FA2095EB}" type="presOf" srcId="{AFF66DCA-7131-43E2-B8F6-963AA5B2DF9E}" destId="{E6D27B5A-2A3E-4977-8391-2D5A099EE680}" srcOrd="0" destOrd="0" presId="urn:microsoft.com/office/officeart/2005/8/layout/default"/>
    <dgm:cxn modelId="{651C8068-FA7A-40D0-90F6-C3E9D9F8A967}" srcId="{B9748611-E3CD-4E9A-8CD0-BCBFEF714F9D}" destId="{AFF66DCA-7131-43E2-B8F6-963AA5B2DF9E}" srcOrd="1" destOrd="0" parTransId="{E2817B71-F5A1-49C7-873B-42F7C479D854}" sibTransId="{A09D4652-9B5E-47EF-82F7-D50BA2CE7C88}"/>
    <dgm:cxn modelId="{98B399DE-4B8A-4E92-B33B-EBBE1AA8C896}" type="presOf" srcId="{2F0D7D40-72FA-41E4-A085-ABF77E2AFC81}" destId="{7564B8EC-0C7B-4F71-B80F-C686CA186F10}" srcOrd="0" destOrd="0" presId="urn:microsoft.com/office/officeart/2005/8/layout/default"/>
    <dgm:cxn modelId="{2B1FFD16-2CC0-4140-A745-5D7A89911282}" type="presOf" srcId="{B9748611-E3CD-4E9A-8CD0-BCBFEF714F9D}" destId="{E8E76D5E-DB66-4B5B-AC1D-F581DEBE4692}" srcOrd="0" destOrd="0" presId="urn:microsoft.com/office/officeart/2005/8/layout/default"/>
    <dgm:cxn modelId="{F0129C9C-6A95-4382-89BF-13CCEA022A6D}" srcId="{B9748611-E3CD-4E9A-8CD0-BCBFEF714F9D}" destId="{2F0D7D40-72FA-41E4-A085-ABF77E2AFC81}" srcOrd="0" destOrd="0" parTransId="{5A9DC6EA-1BEB-4069-BF64-A7CEBD651E3C}" sibTransId="{AECEF162-784B-4D47-978B-21679742DCE8}"/>
    <dgm:cxn modelId="{08BCEFED-C614-4028-A66C-20379ACCD34F}" type="presOf" srcId="{97ABC547-3B22-4188-A12A-6F644C0A0DB9}" destId="{D8E64AEA-7068-4445-A9AE-1928A4B07AF0}" srcOrd="0" destOrd="0" presId="urn:microsoft.com/office/officeart/2005/8/layout/default"/>
    <dgm:cxn modelId="{5CA90F80-89FD-4345-8A93-74CBAAF484CF}" srcId="{B9748611-E3CD-4E9A-8CD0-BCBFEF714F9D}" destId="{97ABC547-3B22-4188-A12A-6F644C0A0DB9}" srcOrd="2" destOrd="0" parTransId="{B27D0823-11B9-4B89-9D3F-8C890B407922}" sibTransId="{2DF26DE1-4323-4B73-8A53-DB1BB7EFECA1}"/>
    <dgm:cxn modelId="{D60AFB48-D7C4-430A-9123-135D15DCCCED}" type="presParOf" srcId="{E8E76D5E-DB66-4B5B-AC1D-F581DEBE4692}" destId="{7564B8EC-0C7B-4F71-B80F-C686CA186F10}" srcOrd="0" destOrd="0" presId="urn:microsoft.com/office/officeart/2005/8/layout/default"/>
    <dgm:cxn modelId="{C1E166B3-9C95-4033-8A69-30060D835623}" type="presParOf" srcId="{E8E76D5E-DB66-4B5B-AC1D-F581DEBE4692}" destId="{C754E4FA-2A37-4DAC-B9B6-4AAF34DB824F}" srcOrd="1" destOrd="0" presId="urn:microsoft.com/office/officeart/2005/8/layout/default"/>
    <dgm:cxn modelId="{B068B7F2-7E84-4AED-9D42-399E88FC94E4}" type="presParOf" srcId="{E8E76D5E-DB66-4B5B-AC1D-F581DEBE4692}" destId="{E6D27B5A-2A3E-4977-8391-2D5A099EE680}" srcOrd="2" destOrd="0" presId="urn:microsoft.com/office/officeart/2005/8/layout/default"/>
    <dgm:cxn modelId="{89F4F3E5-B1FE-49E2-A2D6-7C3D3365277A}" type="presParOf" srcId="{E8E76D5E-DB66-4B5B-AC1D-F581DEBE4692}" destId="{F8EB2B04-2A6A-44EC-8AAD-0CB3C2386F78}" srcOrd="3" destOrd="0" presId="urn:microsoft.com/office/officeart/2005/8/layout/default"/>
    <dgm:cxn modelId="{DF1950B0-E5FC-4573-A739-849F5E26D0B5}" type="presParOf" srcId="{E8E76D5E-DB66-4B5B-AC1D-F581DEBE4692}" destId="{D8E64AEA-7068-4445-A9AE-1928A4B07AF0}"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9748611-E3CD-4E9A-8CD0-BCBFEF714F9D}"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19FAD295-32BA-40C3-8B8B-2387C5CA095D}">
      <dgm:prSet custT="1"/>
      <dgm:spPr/>
      <dgm:t>
        <a:bodyPr/>
        <a:lstStyle/>
        <a:p>
          <a:r>
            <a:rPr lang="en-US" sz="2400" b="1" dirty="0">
              <a:latin typeface="Ink Free" panose="03080402000500000000" pitchFamily="66" charset="0"/>
            </a:rPr>
            <a:t>Mr. Perry:</a:t>
          </a:r>
        </a:p>
        <a:p>
          <a:r>
            <a:rPr lang="en-GB" sz="1600" dirty="0">
              <a:latin typeface="Ink Free" panose="03080402000500000000" pitchFamily="66" charset="0"/>
            </a:rPr>
            <a:t>1. I have a massive collection of trainers but nowadays I wished I didn’t (they take up too much space.)</a:t>
          </a:r>
          <a:br>
            <a:rPr lang="en-GB" sz="1600" dirty="0">
              <a:latin typeface="Ink Free" panose="03080402000500000000" pitchFamily="66" charset="0"/>
            </a:rPr>
          </a:br>
          <a:r>
            <a:rPr lang="en-GB" sz="1600" dirty="0">
              <a:latin typeface="Ink Free" panose="03080402000500000000" pitchFamily="66" charset="0"/>
            </a:rPr>
            <a:t>2. I’ve have taught more than one subject at LPS.</a:t>
          </a:r>
          <a:br>
            <a:rPr lang="en-GB" sz="1600" dirty="0">
              <a:latin typeface="Ink Free" panose="03080402000500000000" pitchFamily="66" charset="0"/>
            </a:rPr>
          </a:br>
          <a:r>
            <a:rPr lang="en-GB" sz="1600" dirty="0">
              <a:latin typeface="Ink Free" panose="03080402000500000000" pitchFamily="66" charset="0"/>
            </a:rPr>
            <a:t>3. I’ve been fortunate enough to have travelled to 32 different countries</a:t>
          </a:r>
          <a:endParaRPr lang="en-US" sz="1600" b="1" dirty="0">
            <a:latin typeface="Ink Free" panose="03080402000500000000" pitchFamily="66" charset="0"/>
          </a:endParaRPr>
        </a:p>
      </dgm:t>
    </dgm:pt>
    <dgm:pt modelId="{2BB3F5D5-54D5-457E-8DA7-C2CA03D84FD2}" type="parTrans" cxnId="{F8856CF9-5393-4075-8EEA-40D018034EDF}">
      <dgm:prSet/>
      <dgm:spPr/>
      <dgm:t>
        <a:bodyPr/>
        <a:lstStyle/>
        <a:p>
          <a:endParaRPr lang="en-US" sz="1400">
            <a:latin typeface="Ink Free" panose="03080402000500000000" pitchFamily="66" charset="0"/>
          </a:endParaRPr>
        </a:p>
      </dgm:t>
    </dgm:pt>
    <dgm:pt modelId="{D12E9C87-50FD-4F55-ABE8-7B25271BC1FD}" type="sibTrans" cxnId="{F8856CF9-5393-4075-8EEA-40D018034EDF}">
      <dgm:prSet/>
      <dgm:spPr/>
      <dgm:t>
        <a:bodyPr/>
        <a:lstStyle/>
        <a:p>
          <a:endParaRPr lang="en-US" sz="1400">
            <a:latin typeface="Ink Free" panose="03080402000500000000" pitchFamily="66" charset="0"/>
          </a:endParaRPr>
        </a:p>
      </dgm:t>
    </dgm:pt>
    <dgm:pt modelId="{4B292096-31C3-4D16-AC7F-3D3C6904BAD7}">
      <dgm:prSet custT="1"/>
      <dgm:spPr/>
      <dgm:t>
        <a:bodyPr/>
        <a:lstStyle/>
        <a:p>
          <a:r>
            <a:rPr lang="en-GB" sz="2400" b="1" dirty="0">
              <a:latin typeface="Ink Free" panose="03080402000500000000" pitchFamily="66" charset="0"/>
            </a:rPr>
            <a:t>Ms. Soni:</a:t>
          </a:r>
        </a:p>
        <a:p>
          <a:r>
            <a:rPr lang="en-GB" sz="1800" b="1" dirty="0">
              <a:latin typeface="Ink Free" panose="03080402000500000000" pitchFamily="66" charset="0"/>
            </a:rPr>
            <a:t>1. I am one of the biggest Harry Potter fans ever.</a:t>
          </a:r>
        </a:p>
        <a:p>
          <a:r>
            <a:rPr lang="en-GB" sz="1800" b="1" dirty="0">
              <a:latin typeface="Ink Free" panose="03080402000500000000" pitchFamily="66" charset="0"/>
            </a:rPr>
            <a:t>2. I am very competitive so be careful about asking to play a game with me!</a:t>
          </a:r>
        </a:p>
        <a:p>
          <a:r>
            <a:rPr lang="en-GB" sz="1800" b="1" dirty="0">
              <a:latin typeface="Ink Free" panose="03080402000500000000" pitchFamily="66" charset="0"/>
            </a:rPr>
            <a:t>3. I only ever use even numbers when I change the volume on the tv!</a:t>
          </a:r>
          <a:endParaRPr lang="en-US" sz="1800" dirty="0">
            <a:latin typeface="Ink Free" panose="03080402000500000000" pitchFamily="66" charset="0"/>
          </a:endParaRPr>
        </a:p>
      </dgm:t>
    </dgm:pt>
    <dgm:pt modelId="{8529CC1B-51C3-4B53-B3AC-D442DB753364}" type="parTrans" cxnId="{5472335E-7E05-44E5-BB90-1BDD8A2FBC85}">
      <dgm:prSet/>
      <dgm:spPr/>
      <dgm:t>
        <a:bodyPr/>
        <a:lstStyle/>
        <a:p>
          <a:endParaRPr lang="en-US" sz="1400">
            <a:latin typeface="Ink Free" panose="03080402000500000000" pitchFamily="66" charset="0"/>
          </a:endParaRPr>
        </a:p>
      </dgm:t>
    </dgm:pt>
    <dgm:pt modelId="{A04477BF-AB22-479E-B311-28948FE4E22D}" type="sibTrans" cxnId="{5472335E-7E05-44E5-BB90-1BDD8A2FBC85}">
      <dgm:prSet/>
      <dgm:spPr/>
      <dgm:t>
        <a:bodyPr/>
        <a:lstStyle/>
        <a:p>
          <a:endParaRPr lang="en-US" sz="1400">
            <a:latin typeface="Ink Free" panose="03080402000500000000" pitchFamily="66" charset="0"/>
          </a:endParaRPr>
        </a:p>
      </dgm:t>
    </dgm:pt>
    <dgm:pt modelId="{BC51598A-B471-4052-82C9-34E217B7CA7D}">
      <dgm:prSet custT="1"/>
      <dgm:spPr/>
      <dgm:t>
        <a:bodyPr/>
        <a:lstStyle/>
        <a:p>
          <a:r>
            <a:rPr lang="en-GB" sz="2400" b="1" dirty="0">
              <a:latin typeface="Ink Free" panose="03080402000500000000" pitchFamily="66" charset="0"/>
            </a:rPr>
            <a:t>Mr. Patel:</a:t>
          </a:r>
        </a:p>
        <a:p>
          <a:r>
            <a:rPr lang="en-US" sz="2000" b="0" i="0" dirty="0">
              <a:latin typeface="Ink Free" panose="03080402000500000000" pitchFamily="66" charset="0"/>
            </a:rPr>
            <a:t>1. I love doing origami in my spare time. </a:t>
          </a:r>
        </a:p>
        <a:p>
          <a:r>
            <a:rPr lang="en-US" sz="2000" b="0" i="0" dirty="0">
              <a:latin typeface="Ink Free" panose="03080402000500000000" pitchFamily="66" charset="0"/>
            </a:rPr>
            <a:t>2.  I love </a:t>
          </a:r>
          <a:r>
            <a:rPr lang="en-US" sz="2000" b="0" i="0" dirty="0" smtClean="0">
              <a:latin typeface="Ink Free" panose="03080402000500000000" pitchFamily="66" charset="0"/>
            </a:rPr>
            <a:t>Indian </a:t>
          </a:r>
          <a:r>
            <a:rPr lang="en-US" sz="2000" b="0" i="0" dirty="0">
              <a:latin typeface="Ink Free" panose="03080402000500000000" pitchFamily="66" charset="0"/>
            </a:rPr>
            <a:t>food especially pakoras.</a:t>
          </a:r>
        </a:p>
        <a:p>
          <a:r>
            <a:rPr lang="en-US" sz="2000" b="0" i="0" dirty="0">
              <a:latin typeface="Ink Free" panose="03080402000500000000" pitchFamily="66" charset="0"/>
            </a:rPr>
            <a:t>3. I enjoy reading spy novels. </a:t>
          </a:r>
          <a:endParaRPr lang="en-US" sz="2000" dirty="0">
            <a:latin typeface="Ink Free" panose="03080402000500000000" pitchFamily="66" charset="0"/>
          </a:endParaRPr>
        </a:p>
      </dgm:t>
    </dgm:pt>
    <dgm:pt modelId="{1BFADFD6-A0DC-40AD-8D24-54A5A79000E7}" type="parTrans" cxnId="{36A8D570-CFF3-4A36-83B6-19F5F1239E43}">
      <dgm:prSet/>
      <dgm:spPr/>
      <dgm:t>
        <a:bodyPr/>
        <a:lstStyle/>
        <a:p>
          <a:endParaRPr lang="en-US" sz="1400">
            <a:latin typeface="Ink Free" panose="03080402000500000000" pitchFamily="66" charset="0"/>
          </a:endParaRPr>
        </a:p>
      </dgm:t>
    </dgm:pt>
    <dgm:pt modelId="{94B1A6C7-96C8-4B22-81EA-04A761CDA5E0}" type="sibTrans" cxnId="{36A8D570-CFF3-4A36-83B6-19F5F1239E43}">
      <dgm:prSet/>
      <dgm:spPr/>
      <dgm:t>
        <a:bodyPr/>
        <a:lstStyle/>
        <a:p>
          <a:endParaRPr lang="en-US" sz="1400">
            <a:latin typeface="Ink Free" panose="03080402000500000000" pitchFamily="66" charset="0"/>
          </a:endParaRPr>
        </a:p>
      </dgm:t>
    </dgm:pt>
    <dgm:pt modelId="{97ABC547-3B22-4188-A12A-6F644C0A0DB9}">
      <dgm:prSet custT="1"/>
      <dgm:spPr/>
      <dgm:t>
        <a:bodyPr/>
        <a:lstStyle/>
        <a:p>
          <a:r>
            <a:rPr lang="en-GB" sz="2400" b="1" dirty="0">
              <a:latin typeface="Ink Free" panose="03080402000500000000" pitchFamily="66" charset="0"/>
            </a:rPr>
            <a:t>Ms. </a:t>
          </a:r>
          <a:r>
            <a:rPr lang="en-GB" sz="2400" b="1" dirty="0" err="1">
              <a:latin typeface="Ink Free" panose="03080402000500000000" pitchFamily="66" charset="0"/>
            </a:rPr>
            <a:t>Mamica</a:t>
          </a:r>
          <a:r>
            <a:rPr lang="en-GB" sz="2400" b="1" dirty="0">
              <a:latin typeface="Ink Free" panose="03080402000500000000" pitchFamily="66" charset="0"/>
            </a:rPr>
            <a:t>:</a:t>
          </a:r>
        </a:p>
        <a:p>
          <a:r>
            <a:rPr lang="en-US" sz="1800" b="1" i="0" dirty="0">
              <a:latin typeface="Ink Free" panose="03080402000500000000" pitchFamily="66" charset="0"/>
            </a:rPr>
            <a:t>a) I love traveling and exploring new places around the world. </a:t>
          </a:r>
        </a:p>
        <a:p>
          <a:r>
            <a:rPr lang="en-US" sz="1800" b="1" i="0" dirty="0">
              <a:latin typeface="Ink Free" panose="03080402000500000000" pitchFamily="66" charset="0"/>
            </a:rPr>
            <a:t>b) I watch Friends(tv show) over and over again and I still laugh more each time.</a:t>
          </a:r>
          <a:endParaRPr lang="en-GB" sz="1800" b="1" i="0" dirty="0">
            <a:latin typeface="Ink Free" panose="03080402000500000000" pitchFamily="66" charset="0"/>
          </a:endParaRPr>
        </a:p>
        <a:p>
          <a:r>
            <a:rPr lang="en-US" sz="1800" b="1" i="0" dirty="0">
              <a:latin typeface="Ink Free" panose="03080402000500000000" pitchFamily="66" charset="0"/>
            </a:rPr>
            <a:t>C) I’m obsessed with flowers and nature</a:t>
          </a:r>
          <a:endParaRPr lang="en-US" sz="1800" b="1" dirty="0">
            <a:latin typeface="Ink Free" panose="03080402000500000000" pitchFamily="66" charset="0"/>
          </a:endParaRPr>
        </a:p>
      </dgm:t>
    </dgm:pt>
    <dgm:pt modelId="{2DF26DE1-4323-4B73-8A53-DB1BB7EFECA1}" type="sibTrans" cxnId="{5CA90F80-89FD-4345-8A93-74CBAAF484CF}">
      <dgm:prSet/>
      <dgm:spPr/>
      <dgm:t>
        <a:bodyPr/>
        <a:lstStyle/>
        <a:p>
          <a:endParaRPr lang="en-US" sz="1400">
            <a:latin typeface="Ink Free" panose="03080402000500000000" pitchFamily="66" charset="0"/>
          </a:endParaRPr>
        </a:p>
      </dgm:t>
    </dgm:pt>
    <dgm:pt modelId="{B27D0823-11B9-4B89-9D3F-8C890B407922}" type="parTrans" cxnId="{5CA90F80-89FD-4345-8A93-74CBAAF484CF}">
      <dgm:prSet/>
      <dgm:spPr/>
      <dgm:t>
        <a:bodyPr/>
        <a:lstStyle/>
        <a:p>
          <a:endParaRPr lang="en-US" sz="1400">
            <a:latin typeface="Ink Free" panose="03080402000500000000" pitchFamily="66" charset="0"/>
          </a:endParaRPr>
        </a:p>
      </dgm:t>
    </dgm:pt>
    <dgm:pt modelId="{E8E76D5E-DB66-4B5B-AC1D-F581DEBE4692}" type="pres">
      <dgm:prSet presAssocID="{B9748611-E3CD-4E9A-8CD0-BCBFEF714F9D}" presName="diagram" presStyleCnt="0">
        <dgm:presLayoutVars>
          <dgm:dir/>
          <dgm:resizeHandles val="exact"/>
        </dgm:presLayoutVars>
      </dgm:prSet>
      <dgm:spPr/>
      <dgm:t>
        <a:bodyPr/>
        <a:lstStyle/>
        <a:p>
          <a:endParaRPr lang="en-US"/>
        </a:p>
      </dgm:t>
    </dgm:pt>
    <dgm:pt modelId="{02DA618B-CB3C-44BB-83BC-C5ED9FCF5EF2}" type="pres">
      <dgm:prSet presAssocID="{19FAD295-32BA-40C3-8B8B-2387C5CA095D}" presName="node" presStyleLbl="node1" presStyleIdx="0" presStyleCnt="4">
        <dgm:presLayoutVars>
          <dgm:bulletEnabled val="1"/>
        </dgm:presLayoutVars>
      </dgm:prSet>
      <dgm:spPr/>
      <dgm:t>
        <a:bodyPr/>
        <a:lstStyle/>
        <a:p>
          <a:endParaRPr lang="en-US"/>
        </a:p>
      </dgm:t>
    </dgm:pt>
    <dgm:pt modelId="{CD9B0079-6857-4628-A9B9-90BAE000D3BA}" type="pres">
      <dgm:prSet presAssocID="{D12E9C87-50FD-4F55-ABE8-7B25271BC1FD}" presName="sibTrans" presStyleCnt="0"/>
      <dgm:spPr/>
    </dgm:pt>
    <dgm:pt modelId="{4408816B-85B8-4960-8F92-4817FAA0F724}" type="pres">
      <dgm:prSet presAssocID="{4B292096-31C3-4D16-AC7F-3D3C6904BAD7}" presName="node" presStyleLbl="node1" presStyleIdx="1" presStyleCnt="4">
        <dgm:presLayoutVars>
          <dgm:bulletEnabled val="1"/>
        </dgm:presLayoutVars>
      </dgm:prSet>
      <dgm:spPr/>
      <dgm:t>
        <a:bodyPr/>
        <a:lstStyle/>
        <a:p>
          <a:endParaRPr lang="en-US"/>
        </a:p>
      </dgm:t>
    </dgm:pt>
    <dgm:pt modelId="{8668EA4F-D5E7-4F26-B3C4-8CCE6B4C3027}" type="pres">
      <dgm:prSet presAssocID="{A04477BF-AB22-479E-B311-28948FE4E22D}" presName="sibTrans" presStyleCnt="0"/>
      <dgm:spPr/>
    </dgm:pt>
    <dgm:pt modelId="{D8E64AEA-7068-4445-A9AE-1928A4B07AF0}" type="pres">
      <dgm:prSet presAssocID="{97ABC547-3B22-4188-A12A-6F644C0A0DB9}" presName="node" presStyleLbl="node1" presStyleIdx="2" presStyleCnt="4">
        <dgm:presLayoutVars>
          <dgm:bulletEnabled val="1"/>
        </dgm:presLayoutVars>
      </dgm:prSet>
      <dgm:spPr/>
      <dgm:t>
        <a:bodyPr/>
        <a:lstStyle/>
        <a:p>
          <a:endParaRPr lang="en-US"/>
        </a:p>
      </dgm:t>
    </dgm:pt>
    <dgm:pt modelId="{1B10016A-32B3-438D-A89D-4200FE691BD5}" type="pres">
      <dgm:prSet presAssocID="{2DF26DE1-4323-4B73-8A53-DB1BB7EFECA1}" presName="sibTrans" presStyleCnt="0"/>
      <dgm:spPr/>
    </dgm:pt>
    <dgm:pt modelId="{37CCEFDD-25C0-45CE-B185-E60F705A22FC}" type="pres">
      <dgm:prSet presAssocID="{BC51598A-B471-4052-82C9-34E217B7CA7D}" presName="node" presStyleLbl="node1" presStyleIdx="3" presStyleCnt="4">
        <dgm:presLayoutVars>
          <dgm:bulletEnabled val="1"/>
        </dgm:presLayoutVars>
      </dgm:prSet>
      <dgm:spPr/>
      <dgm:t>
        <a:bodyPr/>
        <a:lstStyle/>
        <a:p>
          <a:endParaRPr lang="en-US"/>
        </a:p>
      </dgm:t>
    </dgm:pt>
  </dgm:ptLst>
  <dgm:cxnLst>
    <dgm:cxn modelId="{7510955E-6047-4104-9F8C-8B71088D7298}" type="presOf" srcId="{4B292096-31C3-4D16-AC7F-3D3C6904BAD7}" destId="{4408816B-85B8-4960-8F92-4817FAA0F724}" srcOrd="0" destOrd="0" presId="urn:microsoft.com/office/officeart/2005/8/layout/default"/>
    <dgm:cxn modelId="{36A8D570-CFF3-4A36-83B6-19F5F1239E43}" srcId="{B9748611-E3CD-4E9A-8CD0-BCBFEF714F9D}" destId="{BC51598A-B471-4052-82C9-34E217B7CA7D}" srcOrd="3" destOrd="0" parTransId="{1BFADFD6-A0DC-40AD-8D24-54A5A79000E7}" sibTransId="{94B1A6C7-96C8-4B22-81EA-04A761CDA5E0}"/>
    <dgm:cxn modelId="{1F844591-7D8B-4CB3-A654-EEA9948CF915}" type="presOf" srcId="{19FAD295-32BA-40C3-8B8B-2387C5CA095D}" destId="{02DA618B-CB3C-44BB-83BC-C5ED9FCF5EF2}" srcOrd="0" destOrd="0" presId="urn:microsoft.com/office/officeart/2005/8/layout/default"/>
    <dgm:cxn modelId="{2B1FFD16-2CC0-4140-A745-5D7A89911282}" type="presOf" srcId="{B9748611-E3CD-4E9A-8CD0-BCBFEF714F9D}" destId="{E8E76D5E-DB66-4B5B-AC1D-F581DEBE4692}" srcOrd="0" destOrd="0" presId="urn:microsoft.com/office/officeart/2005/8/layout/default"/>
    <dgm:cxn modelId="{08BCEFED-C614-4028-A66C-20379ACCD34F}" type="presOf" srcId="{97ABC547-3B22-4188-A12A-6F644C0A0DB9}" destId="{D8E64AEA-7068-4445-A9AE-1928A4B07AF0}" srcOrd="0" destOrd="0" presId="urn:microsoft.com/office/officeart/2005/8/layout/default"/>
    <dgm:cxn modelId="{68F5730F-2BB3-4BFE-9FCD-E2BE59E702CC}" type="presOf" srcId="{BC51598A-B471-4052-82C9-34E217B7CA7D}" destId="{37CCEFDD-25C0-45CE-B185-E60F705A22FC}" srcOrd="0" destOrd="0" presId="urn:microsoft.com/office/officeart/2005/8/layout/default"/>
    <dgm:cxn modelId="{5472335E-7E05-44E5-BB90-1BDD8A2FBC85}" srcId="{B9748611-E3CD-4E9A-8CD0-BCBFEF714F9D}" destId="{4B292096-31C3-4D16-AC7F-3D3C6904BAD7}" srcOrd="1" destOrd="0" parTransId="{8529CC1B-51C3-4B53-B3AC-D442DB753364}" sibTransId="{A04477BF-AB22-479E-B311-28948FE4E22D}"/>
    <dgm:cxn modelId="{F8856CF9-5393-4075-8EEA-40D018034EDF}" srcId="{B9748611-E3CD-4E9A-8CD0-BCBFEF714F9D}" destId="{19FAD295-32BA-40C3-8B8B-2387C5CA095D}" srcOrd="0" destOrd="0" parTransId="{2BB3F5D5-54D5-457E-8DA7-C2CA03D84FD2}" sibTransId="{D12E9C87-50FD-4F55-ABE8-7B25271BC1FD}"/>
    <dgm:cxn modelId="{5CA90F80-89FD-4345-8A93-74CBAAF484CF}" srcId="{B9748611-E3CD-4E9A-8CD0-BCBFEF714F9D}" destId="{97ABC547-3B22-4188-A12A-6F644C0A0DB9}" srcOrd="2" destOrd="0" parTransId="{B27D0823-11B9-4B89-9D3F-8C890B407922}" sibTransId="{2DF26DE1-4323-4B73-8A53-DB1BB7EFECA1}"/>
    <dgm:cxn modelId="{2AF0B2F9-08FA-4AB5-92C4-8281AAC5930D}" type="presParOf" srcId="{E8E76D5E-DB66-4B5B-AC1D-F581DEBE4692}" destId="{02DA618B-CB3C-44BB-83BC-C5ED9FCF5EF2}" srcOrd="0" destOrd="0" presId="urn:microsoft.com/office/officeart/2005/8/layout/default"/>
    <dgm:cxn modelId="{6D04ADDC-27DD-495D-AA7F-9BAF8A437BEA}" type="presParOf" srcId="{E8E76D5E-DB66-4B5B-AC1D-F581DEBE4692}" destId="{CD9B0079-6857-4628-A9B9-90BAE000D3BA}" srcOrd="1" destOrd="0" presId="urn:microsoft.com/office/officeart/2005/8/layout/default"/>
    <dgm:cxn modelId="{0A1716CD-57C7-4A2B-8512-707CFCF492A1}" type="presParOf" srcId="{E8E76D5E-DB66-4B5B-AC1D-F581DEBE4692}" destId="{4408816B-85B8-4960-8F92-4817FAA0F724}" srcOrd="2" destOrd="0" presId="urn:microsoft.com/office/officeart/2005/8/layout/default"/>
    <dgm:cxn modelId="{6050A206-63D1-4C06-824C-E8CBB1A297AD}" type="presParOf" srcId="{E8E76D5E-DB66-4B5B-AC1D-F581DEBE4692}" destId="{8668EA4F-D5E7-4F26-B3C4-8CCE6B4C3027}" srcOrd="3" destOrd="0" presId="urn:microsoft.com/office/officeart/2005/8/layout/default"/>
    <dgm:cxn modelId="{DF1950B0-E5FC-4573-A739-849F5E26D0B5}" type="presParOf" srcId="{E8E76D5E-DB66-4B5B-AC1D-F581DEBE4692}" destId="{D8E64AEA-7068-4445-A9AE-1928A4B07AF0}" srcOrd="4" destOrd="0" presId="urn:microsoft.com/office/officeart/2005/8/layout/default"/>
    <dgm:cxn modelId="{8030AFE5-0039-473B-A695-A822D6E9F3C4}" type="presParOf" srcId="{E8E76D5E-DB66-4B5B-AC1D-F581DEBE4692}" destId="{1B10016A-32B3-438D-A89D-4200FE691BD5}" srcOrd="5" destOrd="0" presId="urn:microsoft.com/office/officeart/2005/8/layout/default"/>
    <dgm:cxn modelId="{C2F2E1B6-4FEB-4931-8C60-D81B9BA16946}" type="presParOf" srcId="{E8E76D5E-DB66-4B5B-AC1D-F581DEBE4692}" destId="{37CCEFDD-25C0-45CE-B185-E60F705A22FC}"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ADF0537-1127-41D7-BC9C-F21ED1586706}" type="doc">
      <dgm:prSet loTypeId="urn:microsoft.com/office/officeart/2005/8/layout/default" loCatId="list" qsTypeId="urn:microsoft.com/office/officeart/2005/8/quickstyle/simple1" qsCatId="simple" csTypeId="urn:microsoft.com/office/officeart/2005/8/colors/colorful5" csCatId="colorful" phldr="1"/>
      <dgm:spPr/>
      <dgm:t>
        <a:bodyPr/>
        <a:lstStyle/>
        <a:p>
          <a:endParaRPr lang="en-US"/>
        </a:p>
      </dgm:t>
    </dgm:pt>
    <dgm:pt modelId="{06E9ECA9-6CD2-4428-A9D3-59E1E120B4CD}">
      <dgm:prSet/>
      <dgm:spPr/>
      <dgm:t>
        <a:bodyPr/>
        <a:lstStyle/>
        <a:p>
          <a:r>
            <a:rPr lang="en-US" b="1" dirty="0">
              <a:latin typeface="Ink Free" panose="03080402000500000000" pitchFamily="66" charset="0"/>
            </a:rPr>
            <a:t>Which teacher loves watching the TV Show Friends?</a:t>
          </a:r>
        </a:p>
      </dgm:t>
    </dgm:pt>
    <dgm:pt modelId="{6FF7D79A-F7F1-4103-80E1-3955C091E824}" type="parTrans" cxnId="{6EBB3547-9C91-4980-8418-8491D1C26486}">
      <dgm:prSet/>
      <dgm:spPr/>
      <dgm:t>
        <a:bodyPr/>
        <a:lstStyle/>
        <a:p>
          <a:endParaRPr lang="en-US" b="1">
            <a:latin typeface="Ink Free" panose="03080402000500000000" pitchFamily="66" charset="0"/>
          </a:endParaRPr>
        </a:p>
      </dgm:t>
    </dgm:pt>
    <dgm:pt modelId="{461B370B-6074-49D7-899A-B8A7B7576EE4}" type="sibTrans" cxnId="{6EBB3547-9C91-4980-8418-8491D1C26486}">
      <dgm:prSet/>
      <dgm:spPr/>
      <dgm:t>
        <a:bodyPr/>
        <a:lstStyle/>
        <a:p>
          <a:endParaRPr lang="en-US" b="1">
            <a:latin typeface="Ink Free" panose="03080402000500000000" pitchFamily="66" charset="0"/>
          </a:endParaRPr>
        </a:p>
      </dgm:t>
    </dgm:pt>
    <dgm:pt modelId="{FEE15E59-74D2-470A-95F7-4ED9F6099768}">
      <dgm:prSet/>
      <dgm:spPr/>
      <dgm:t>
        <a:bodyPr/>
        <a:lstStyle/>
        <a:p>
          <a:r>
            <a:rPr lang="en-US" b="1">
              <a:latin typeface="Ink Free" panose="03080402000500000000" pitchFamily="66" charset="0"/>
            </a:rPr>
            <a:t>Which teacher has more trainers than clothes?</a:t>
          </a:r>
        </a:p>
      </dgm:t>
    </dgm:pt>
    <dgm:pt modelId="{60C82445-1ABB-4620-9604-B5324C6F27BD}" type="parTrans" cxnId="{7397F302-B69F-4D9B-BA70-491D7B717974}">
      <dgm:prSet/>
      <dgm:spPr/>
      <dgm:t>
        <a:bodyPr/>
        <a:lstStyle/>
        <a:p>
          <a:endParaRPr lang="en-US" b="1">
            <a:latin typeface="Ink Free" panose="03080402000500000000" pitchFamily="66" charset="0"/>
          </a:endParaRPr>
        </a:p>
      </dgm:t>
    </dgm:pt>
    <dgm:pt modelId="{6547700D-D760-4F05-9F21-8BF23175E091}" type="sibTrans" cxnId="{7397F302-B69F-4D9B-BA70-491D7B717974}">
      <dgm:prSet/>
      <dgm:spPr/>
      <dgm:t>
        <a:bodyPr/>
        <a:lstStyle/>
        <a:p>
          <a:endParaRPr lang="en-US" b="1">
            <a:latin typeface="Ink Free" panose="03080402000500000000" pitchFamily="66" charset="0"/>
          </a:endParaRPr>
        </a:p>
      </dgm:t>
    </dgm:pt>
    <dgm:pt modelId="{A46EEC92-E9F4-4716-94BD-3392C299C1AF}">
      <dgm:prSet/>
      <dgm:spPr/>
      <dgm:t>
        <a:bodyPr/>
        <a:lstStyle/>
        <a:p>
          <a:r>
            <a:rPr lang="en-US" b="1">
              <a:latin typeface="Ink Free" panose="03080402000500000000" pitchFamily="66" charset="0"/>
            </a:rPr>
            <a:t>Which teacher would bake you a cake?</a:t>
          </a:r>
        </a:p>
      </dgm:t>
    </dgm:pt>
    <dgm:pt modelId="{D6D360F4-32F2-406F-8F9D-5E57766E5A68}" type="parTrans" cxnId="{44EAD653-CC27-47F1-BBF7-A100240732BD}">
      <dgm:prSet/>
      <dgm:spPr/>
      <dgm:t>
        <a:bodyPr/>
        <a:lstStyle/>
        <a:p>
          <a:endParaRPr lang="en-US" b="1">
            <a:latin typeface="Ink Free" panose="03080402000500000000" pitchFamily="66" charset="0"/>
          </a:endParaRPr>
        </a:p>
      </dgm:t>
    </dgm:pt>
    <dgm:pt modelId="{A5173A94-9AC7-4179-8D2C-7D739AD48DFC}" type="sibTrans" cxnId="{44EAD653-CC27-47F1-BBF7-A100240732BD}">
      <dgm:prSet/>
      <dgm:spPr/>
      <dgm:t>
        <a:bodyPr/>
        <a:lstStyle/>
        <a:p>
          <a:endParaRPr lang="en-US" b="1">
            <a:latin typeface="Ink Free" panose="03080402000500000000" pitchFamily="66" charset="0"/>
          </a:endParaRPr>
        </a:p>
      </dgm:t>
    </dgm:pt>
    <dgm:pt modelId="{CAFC8081-5B12-4C82-A389-9FFA5A50B21E}">
      <dgm:prSet/>
      <dgm:spPr/>
      <dgm:t>
        <a:bodyPr/>
        <a:lstStyle/>
        <a:p>
          <a:r>
            <a:rPr lang="en-US" b="1">
              <a:latin typeface="Ink Free" panose="03080402000500000000" pitchFamily="66" charset="0"/>
            </a:rPr>
            <a:t>Which teacher would you find on top of a mountain?</a:t>
          </a:r>
        </a:p>
      </dgm:t>
    </dgm:pt>
    <dgm:pt modelId="{2BF3F747-5B69-4D6D-995C-ACEC7EB816A7}" type="parTrans" cxnId="{979EA512-2B7D-4265-9971-EEEAF4D45D3F}">
      <dgm:prSet/>
      <dgm:spPr/>
      <dgm:t>
        <a:bodyPr/>
        <a:lstStyle/>
        <a:p>
          <a:endParaRPr lang="en-US" b="1">
            <a:latin typeface="Ink Free" panose="03080402000500000000" pitchFamily="66" charset="0"/>
          </a:endParaRPr>
        </a:p>
      </dgm:t>
    </dgm:pt>
    <dgm:pt modelId="{08129F2C-D5D0-47BD-B679-3CDA6BED350C}" type="sibTrans" cxnId="{979EA512-2B7D-4265-9971-EEEAF4D45D3F}">
      <dgm:prSet/>
      <dgm:spPr/>
      <dgm:t>
        <a:bodyPr/>
        <a:lstStyle/>
        <a:p>
          <a:endParaRPr lang="en-US" b="1">
            <a:latin typeface="Ink Free" panose="03080402000500000000" pitchFamily="66" charset="0"/>
          </a:endParaRPr>
        </a:p>
      </dgm:t>
    </dgm:pt>
    <dgm:pt modelId="{1114A919-F150-4CA7-A26B-76544CD99144}">
      <dgm:prSet/>
      <dgm:spPr/>
      <dgm:t>
        <a:bodyPr/>
        <a:lstStyle/>
        <a:p>
          <a:r>
            <a:rPr lang="en-US" b="1" dirty="0">
              <a:latin typeface="Ink Free" panose="03080402000500000000" pitchFamily="66" charset="0"/>
            </a:rPr>
            <a:t>Which teacher has visited the supposed home of the Greek Gods?</a:t>
          </a:r>
        </a:p>
      </dgm:t>
    </dgm:pt>
    <dgm:pt modelId="{0C3B2E28-073C-432A-942F-781EDA901D13}" type="parTrans" cxnId="{E3F0DB1B-24DC-4293-BAE9-E1EBE04A125B}">
      <dgm:prSet/>
      <dgm:spPr/>
      <dgm:t>
        <a:bodyPr/>
        <a:lstStyle/>
        <a:p>
          <a:endParaRPr lang="en-US" b="1">
            <a:latin typeface="Ink Free" panose="03080402000500000000" pitchFamily="66" charset="0"/>
          </a:endParaRPr>
        </a:p>
      </dgm:t>
    </dgm:pt>
    <dgm:pt modelId="{40E6424F-6FFA-4208-8F5D-FC2B58BE96E4}" type="sibTrans" cxnId="{E3F0DB1B-24DC-4293-BAE9-E1EBE04A125B}">
      <dgm:prSet/>
      <dgm:spPr/>
      <dgm:t>
        <a:bodyPr/>
        <a:lstStyle/>
        <a:p>
          <a:endParaRPr lang="en-US" b="1">
            <a:latin typeface="Ink Free" panose="03080402000500000000" pitchFamily="66" charset="0"/>
          </a:endParaRPr>
        </a:p>
      </dgm:t>
    </dgm:pt>
    <dgm:pt modelId="{2E5AB05E-728F-4BC1-A78C-E140EDD844D2}">
      <dgm:prSet/>
      <dgm:spPr/>
      <dgm:t>
        <a:bodyPr/>
        <a:lstStyle/>
        <a:p>
          <a:r>
            <a:rPr lang="en-US" b="1">
              <a:latin typeface="Ink Free" panose="03080402000500000000" pitchFamily="66" charset="0"/>
            </a:rPr>
            <a:t>Which teacher would adopt a Koala bear?</a:t>
          </a:r>
        </a:p>
      </dgm:t>
    </dgm:pt>
    <dgm:pt modelId="{2EAB3CA1-F9FB-4DC1-ADA0-5660726367A0}" type="parTrans" cxnId="{15992678-9C52-45BF-91CC-BE0E65440139}">
      <dgm:prSet/>
      <dgm:spPr/>
      <dgm:t>
        <a:bodyPr/>
        <a:lstStyle/>
        <a:p>
          <a:endParaRPr lang="en-US" b="1">
            <a:latin typeface="Ink Free" panose="03080402000500000000" pitchFamily="66" charset="0"/>
          </a:endParaRPr>
        </a:p>
      </dgm:t>
    </dgm:pt>
    <dgm:pt modelId="{5BBE1E7E-4C19-437E-B130-EDC6F4822C82}" type="sibTrans" cxnId="{15992678-9C52-45BF-91CC-BE0E65440139}">
      <dgm:prSet/>
      <dgm:spPr/>
      <dgm:t>
        <a:bodyPr/>
        <a:lstStyle/>
        <a:p>
          <a:endParaRPr lang="en-US" b="1">
            <a:latin typeface="Ink Free" panose="03080402000500000000" pitchFamily="66" charset="0"/>
          </a:endParaRPr>
        </a:p>
      </dgm:t>
    </dgm:pt>
    <dgm:pt modelId="{6D762C80-AE45-4978-850A-497F66E8298B}">
      <dgm:prSet/>
      <dgm:spPr/>
      <dgm:t>
        <a:bodyPr/>
        <a:lstStyle/>
        <a:p>
          <a:r>
            <a:rPr lang="en-US" b="1">
              <a:latin typeface="Ink Free" panose="03080402000500000000" pitchFamily="66" charset="0"/>
            </a:rPr>
            <a:t>Which teacher would sing “Let it go” with you?</a:t>
          </a:r>
        </a:p>
      </dgm:t>
    </dgm:pt>
    <dgm:pt modelId="{0D307E5E-CF54-482F-A1CE-B65F6D971ACF}" type="parTrans" cxnId="{975E4B04-E382-4653-A6B9-44E367E70A56}">
      <dgm:prSet/>
      <dgm:spPr/>
      <dgm:t>
        <a:bodyPr/>
        <a:lstStyle/>
        <a:p>
          <a:endParaRPr lang="en-US" b="1">
            <a:latin typeface="Ink Free" panose="03080402000500000000" pitchFamily="66" charset="0"/>
          </a:endParaRPr>
        </a:p>
      </dgm:t>
    </dgm:pt>
    <dgm:pt modelId="{E4FCA602-6799-443B-BF9D-203FC24A5542}" type="sibTrans" cxnId="{975E4B04-E382-4653-A6B9-44E367E70A56}">
      <dgm:prSet/>
      <dgm:spPr/>
      <dgm:t>
        <a:bodyPr/>
        <a:lstStyle/>
        <a:p>
          <a:endParaRPr lang="en-US" b="1">
            <a:latin typeface="Ink Free" panose="03080402000500000000" pitchFamily="66" charset="0"/>
          </a:endParaRPr>
        </a:p>
      </dgm:t>
    </dgm:pt>
    <dgm:pt modelId="{28158AAF-4F99-45CE-A6E8-BB8CB540B20F}">
      <dgm:prSet/>
      <dgm:spPr/>
      <dgm:t>
        <a:bodyPr/>
        <a:lstStyle/>
        <a:p>
          <a:r>
            <a:rPr lang="en-US" b="1" dirty="0">
              <a:latin typeface="Ink Free" panose="03080402000500000000" pitchFamily="66" charset="0"/>
            </a:rPr>
            <a:t>Which teacher wishes they were at Hogwarts?</a:t>
          </a:r>
        </a:p>
      </dgm:t>
    </dgm:pt>
    <dgm:pt modelId="{79E8D51E-C7B4-4AF7-A2C2-47D6143C15EF}" type="parTrans" cxnId="{CE98D6E2-CE03-48AB-985D-561C980D2EF7}">
      <dgm:prSet/>
      <dgm:spPr/>
      <dgm:t>
        <a:bodyPr/>
        <a:lstStyle/>
        <a:p>
          <a:endParaRPr lang="en-US" b="1">
            <a:latin typeface="Ink Free" panose="03080402000500000000" pitchFamily="66" charset="0"/>
          </a:endParaRPr>
        </a:p>
      </dgm:t>
    </dgm:pt>
    <dgm:pt modelId="{9D831DE5-265F-43FD-B7EF-602A395D5962}" type="sibTrans" cxnId="{CE98D6E2-CE03-48AB-985D-561C980D2EF7}">
      <dgm:prSet/>
      <dgm:spPr/>
      <dgm:t>
        <a:bodyPr/>
        <a:lstStyle/>
        <a:p>
          <a:endParaRPr lang="en-US" b="1">
            <a:latin typeface="Ink Free" panose="03080402000500000000" pitchFamily="66" charset="0"/>
          </a:endParaRPr>
        </a:p>
      </dgm:t>
    </dgm:pt>
    <dgm:pt modelId="{7B2E805E-FCA8-4299-8E23-184670F2A577}">
      <dgm:prSet/>
      <dgm:spPr/>
      <dgm:t>
        <a:bodyPr/>
        <a:lstStyle/>
        <a:p>
          <a:r>
            <a:rPr lang="en-US" b="1">
              <a:latin typeface="Ink Free" panose="03080402000500000000" pitchFamily="66" charset="0"/>
            </a:rPr>
            <a:t>Which teacher(s) can speak multiple languages?</a:t>
          </a:r>
        </a:p>
      </dgm:t>
    </dgm:pt>
    <dgm:pt modelId="{01D00D71-EB04-44C6-B6BB-1F74FA2AA731}" type="parTrans" cxnId="{34D0B2FB-9C36-4AAF-9585-E1788C45ECF4}">
      <dgm:prSet/>
      <dgm:spPr/>
      <dgm:t>
        <a:bodyPr/>
        <a:lstStyle/>
        <a:p>
          <a:endParaRPr lang="en-US" b="1">
            <a:latin typeface="Ink Free" panose="03080402000500000000" pitchFamily="66" charset="0"/>
          </a:endParaRPr>
        </a:p>
      </dgm:t>
    </dgm:pt>
    <dgm:pt modelId="{60FBE298-A125-46FA-939A-B8AEFE79FC02}" type="sibTrans" cxnId="{34D0B2FB-9C36-4AAF-9585-E1788C45ECF4}">
      <dgm:prSet/>
      <dgm:spPr/>
      <dgm:t>
        <a:bodyPr/>
        <a:lstStyle/>
        <a:p>
          <a:endParaRPr lang="en-US" b="1">
            <a:latin typeface="Ink Free" panose="03080402000500000000" pitchFamily="66" charset="0"/>
          </a:endParaRPr>
        </a:p>
      </dgm:t>
    </dgm:pt>
    <dgm:pt modelId="{9AF9983A-2C4E-45F7-BA59-D65A06F7AA2A}">
      <dgm:prSet/>
      <dgm:spPr/>
      <dgm:t>
        <a:bodyPr/>
        <a:lstStyle/>
        <a:p>
          <a:r>
            <a:rPr lang="en-US" b="1" dirty="0">
              <a:latin typeface="Ink Free" panose="03080402000500000000" pitchFamily="66" charset="0"/>
            </a:rPr>
            <a:t>Which teacher might win in a game of mini golf?</a:t>
          </a:r>
        </a:p>
      </dgm:t>
    </dgm:pt>
    <dgm:pt modelId="{6CBCB9E0-9E25-4D17-8E30-0EFE86B0A872}" type="parTrans" cxnId="{1F53AFE0-718D-48B3-9A04-7C2AAA9A2723}">
      <dgm:prSet/>
      <dgm:spPr/>
      <dgm:t>
        <a:bodyPr/>
        <a:lstStyle/>
        <a:p>
          <a:endParaRPr lang="en-US" b="1">
            <a:latin typeface="Ink Free" panose="03080402000500000000" pitchFamily="66" charset="0"/>
          </a:endParaRPr>
        </a:p>
      </dgm:t>
    </dgm:pt>
    <dgm:pt modelId="{9092ADDA-5BB4-4524-91E6-D76006187327}" type="sibTrans" cxnId="{1F53AFE0-718D-48B3-9A04-7C2AAA9A2723}">
      <dgm:prSet/>
      <dgm:spPr/>
      <dgm:t>
        <a:bodyPr/>
        <a:lstStyle/>
        <a:p>
          <a:endParaRPr lang="en-US" b="1">
            <a:latin typeface="Ink Free" panose="03080402000500000000" pitchFamily="66" charset="0"/>
          </a:endParaRPr>
        </a:p>
      </dgm:t>
    </dgm:pt>
    <dgm:pt modelId="{EEF13C28-381D-42A6-B439-F93643289C30}">
      <dgm:prSet/>
      <dgm:spPr/>
      <dgm:t>
        <a:bodyPr/>
        <a:lstStyle/>
        <a:p>
          <a:r>
            <a:rPr lang="en-US" b="1">
              <a:latin typeface="Ink Free" panose="03080402000500000000" pitchFamily="66" charset="0"/>
            </a:rPr>
            <a:t>Which teacher likes to take photos?</a:t>
          </a:r>
        </a:p>
      </dgm:t>
    </dgm:pt>
    <dgm:pt modelId="{C9656006-2249-4393-AA1B-A59F63362356}" type="parTrans" cxnId="{1366B3BA-381C-4AA0-81FE-9AA0E4BD25B2}">
      <dgm:prSet/>
      <dgm:spPr/>
      <dgm:t>
        <a:bodyPr/>
        <a:lstStyle/>
        <a:p>
          <a:endParaRPr lang="en-US" b="1">
            <a:latin typeface="Ink Free" panose="03080402000500000000" pitchFamily="66" charset="0"/>
          </a:endParaRPr>
        </a:p>
      </dgm:t>
    </dgm:pt>
    <dgm:pt modelId="{A010B7F2-F0BA-4593-B01C-C3E6D7FA597B}" type="sibTrans" cxnId="{1366B3BA-381C-4AA0-81FE-9AA0E4BD25B2}">
      <dgm:prSet/>
      <dgm:spPr/>
      <dgm:t>
        <a:bodyPr/>
        <a:lstStyle/>
        <a:p>
          <a:endParaRPr lang="en-US" b="1">
            <a:latin typeface="Ink Free" panose="03080402000500000000" pitchFamily="66" charset="0"/>
          </a:endParaRPr>
        </a:p>
      </dgm:t>
    </dgm:pt>
    <dgm:pt modelId="{F5EBDD16-5A58-4AAC-9B71-A1DD55E960FC}">
      <dgm:prSet/>
      <dgm:spPr/>
      <dgm:t>
        <a:bodyPr/>
        <a:lstStyle/>
        <a:p>
          <a:r>
            <a:rPr lang="en-US" b="1" dirty="0">
              <a:latin typeface="Ink Free" panose="03080402000500000000" pitchFamily="66" charset="0"/>
            </a:rPr>
            <a:t>Which teacher can make you a paper crane?</a:t>
          </a:r>
        </a:p>
      </dgm:t>
    </dgm:pt>
    <dgm:pt modelId="{8A2CC66E-7D46-46E7-999A-D3297622730D}" type="parTrans" cxnId="{016AF060-D68F-4591-B187-A960B483202D}">
      <dgm:prSet/>
      <dgm:spPr/>
      <dgm:t>
        <a:bodyPr/>
        <a:lstStyle/>
        <a:p>
          <a:endParaRPr lang="en-US" b="1">
            <a:latin typeface="Ink Free" panose="03080402000500000000" pitchFamily="66" charset="0"/>
          </a:endParaRPr>
        </a:p>
      </dgm:t>
    </dgm:pt>
    <dgm:pt modelId="{568ABF07-2A1B-4263-A05F-C9907B8C67DD}" type="sibTrans" cxnId="{016AF060-D68F-4591-B187-A960B483202D}">
      <dgm:prSet/>
      <dgm:spPr/>
      <dgm:t>
        <a:bodyPr/>
        <a:lstStyle/>
        <a:p>
          <a:endParaRPr lang="en-US" b="1">
            <a:latin typeface="Ink Free" panose="03080402000500000000" pitchFamily="66" charset="0"/>
          </a:endParaRPr>
        </a:p>
      </dgm:t>
    </dgm:pt>
    <dgm:pt modelId="{1A1AB87D-3B55-417C-8989-9BD80811D949}" type="pres">
      <dgm:prSet presAssocID="{7ADF0537-1127-41D7-BC9C-F21ED1586706}" presName="diagram" presStyleCnt="0">
        <dgm:presLayoutVars>
          <dgm:dir/>
          <dgm:resizeHandles val="exact"/>
        </dgm:presLayoutVars>
      </dgm:prSet>
      <dgm:spPr/>
      <dgm:t>
        <a:bodyPr/>
        <a:lstStyle/>
        <a:p>
          <a:endParaRPr lang="en-US"/>
        </a:p>
      </dgm:t>
    </dgm:pt>
    <dgm:pt modelId="{BE2A8ED2-83A3-4BCE-98A0-352C10EA8B0C}" type="pres">
      <dgm:prSet presAssocID="{06E9ECA9-6CD2-4428-A9D3-59E1E120B4CD}" presName="node" presStyleLbl="node1" presStyleIdx="0" presStyleCnt="12">
        <dgm:presLayoutVars>
          <dgm:bulletEnabled val="1"/>
        </dgm:presLayoutVars>
      </dgm:prSet>
      <dgm:spPr/>
      <dgm:t>
        <a:bodyPr/>
        <a:lstStyle/>
        <a:p>
          <a:endParaRPr lang="en-US"/>
        </a:p>
      </dgm:t>
    </dgm:pt>
    <dgm:pt modelId="{019CD60B-7419-46FA-B7E9-A084A7BA8DC1}" type="pres">
      <dgm:prSet presAssocID="{461B370B-6074-49D7-899A-B8A7B7576EE4}" presName="sibTrans" presStyleCnt="0"/>
      <dgm:spPr/>
    </dgm:pt>
    <dgm:pt modelId="{C1FBB7F1-EAD4-44F1-B72A-467A748F5393}" type="pres">
      <dgm:prSet presAssocID="{FEE15E59-74D2-470A-95F7-4ED9F6099768}" presName="node" presStyleLbl="node1" presStyleIdx="1" presStyleCnt="12">
        <dgm:presLayoutVars>
          <dgm:bulletEnabled val="1"/>
        </dgm:presLayoutVars>
      </dgm:prSet>
      <dgm:spPr/>
      <dgm:t>
        <a:bodyPr/>
        <a:lstStyle/>
        <a:p>
          <a:endParaRPr lang="en-US"/>
        </a:p>
      </dgm:t>
    </dgm:pt>
    <dgm:pt modelId="{E2CFEB4D-0BBE-4F11-B4A7-1235538D2DB9}" type="pres">
      <dgm:prSet presAssocID="{6547700D-D760-4F05-9F21-8BF23175E091}" presName="sibTrans" presStyleCnt="0"/>
      <dgm:spPr/>
    </dgm:pt>
    <dgm:pt modelId="{616CA105-26A7-4684-B3D2-FFF33A3ADE77}" type="pres">
      <dgm:prSet presAssocID="{A46EEC92-E9F4-4716-94BD-3392C299C1AF}" presName="node" presStyleLbl="node1" presStyleIdx="2" presStyleCnt="12">
        <dgm:presLayoutVars>
          <dgm:bulletEnabled val="1"/>
        </dgm:presLayoutVars>
      </dgm:prSet>
      <dgm:spPr/>
      <dgm:t>
        <a:bodyPr/>
        <a:lstStyle/>
        <a:p>
          <a:endParaRPr lang="en-US"/>
        </a:p>
      </dgm:t>
    </dgm:pt>
    <dgm:pt modelId="{D23D56F1-B478-441B-91AA-03E0AE9E9D6E}" type="pres">
      <dgm:prSet presAssocID="{A5173A94-9AC7-4179-8D2C-7D739AD48DFC}" presName="sibTrans" presStyleCnt="0"/>
      <dgm:spPr/>
    </dgm:pt>
    <dgm:pt modelId="{7D3ECD8C-A94C-4AB6-9AEA-10BBFDC91018}" type="pres">
      <dgm:prSet presAssocID="{CAFC8081-5B12-4C82-A389-9FFA5A50B21E}" presName="node" presStyleLbl="node1" presStyleIdx="3" presStyleCnt="12">
        <dgm:presLayoutVars>
          <dgm:bulletEnabled val="1"/>
        </dgm:presLayoutVars>
      </dgm:prSet>
      <dgm:spPr/>
      <dgm:t>
        <a:bodyPr/>
        <a:lstStyle/>
        <a:p>
          <a:endParaRPr lang="en-US"/>
        </a:p>
      </dgm:t>
    </dgm:pt>
    <dgm:pt modelId="{91890CC9-3AA9-4E00-AAEC-F7EF43A49B29}" type="pres">
      <dgm:prSet presAssocID="{08129F2C-D5D0-47BD-B679-3CDA6BED350C}" presName="sibTrans" presStyleCnt="0"/>
      <dgm:spPr/>
    </dgm:pt>
    <dgm:pt modelId="{6BABB1CE-D06F-4E4F-9CE3-7FAC3E434A13}" type="pres">
      <dgm:prSet presAssocID="{1114A919-F150-4CA7-A26B-76544CD99144}" presName="node" presStyleLbl="node1" presStyleIdx="4" presStyleCnt="12">
        <dgm:presLayoutVars>
          <dgm:bulletEnabled val="1"/>
        </dgm:presLayoutVars>
      </dgm:prSet>
      <dgm:spPr/>
      <dgm:t>
        <a:bodyPr/>
        <a:lstStyle/>
        <a:p>
          <a:endParaRPr lang="en-US"/>
        </a:p>
      </dgm:t>
    </dgm:pt>
    <dgm:pt modelId="{AC9EF606-A9CF-44D6-92FE-1BE55BC2C1DF}" type="pres">
      <dgm:prSet presAssocID="{40E6424F-6FFA-4208-8F5D-FC2B58BE96E4}" presName="sibTrans" presStyleCnt="0"/>
      <dgm:spPr/>
    </dgm:pt>
    <dgm:pt modelId="{1F68D3D7-CFFB-4577-B779-A7AD76AA62DB}" type="pres">
      <dgm:prSet presAssocID="{2E5AB05E-728F-4BC1-A78C-E140EDD844D2}" presName="node" presStyleLbl="node1" presStyleIdx="5" presStyleCnt="12">
        <dgm:presLayoutVars>
          <dgm:bulletEnabled val="1"/>
        </dgm:presLayoutVars>
      </dgm:prSet>
      <dgm:spPr/>
      <dgm:t>
        <a:bodyPr/>
        <a:lstStyle/>
        <a:p>
          <a:endParaRPr lang="en-US"/>
        </a:p>
      </dgm:t>
    </dgm:pt>
    <dgm:pt modelId="{4A13E96D-7FF1-4FFD-A201-64D46AFB0A21}" type="pres">
      <dgm:prSet presAssocID="{5BBE1E7E-4C19-437E-B130-EDC6F4822C82}" presName="sibTrans" presStyleCnt="0"/>
      <dgm:spPr/>
    </dgm:pt>
    <dgm:pt modelId="{9D65B675-0B14-4BE6-ABDD-8758E12D2FFE}" type="pres">
      <dgm:prSet presAssocID="{6D762C80-AE45-4978-850A-497F66E8298B}" presName="node" presStyleLbl="node1" presStyleIdx="6" presStyleCnt="12">
        <dgm:presLayoutVars>
          <dgm:bulletEnabled val="1"/>
        </dgm:presLayoutVars>
      </dgm:prSet>
      <dgm:spPr/>
      <dgm:t>
        <a:bodyPr/>
        <a:lstStyle/>
        <a:p>
          <a:endParaRPr lang="en-US"/>
        </a:p>
      </dgm:t>
    </dgm:pt>
    <dgm:pt modelId="{878882B8-CF4E-4DBA-BB7D-1C40446CBA21}" type="pres">
      <dgm:prSet presAssocID="{E4FCA602-6799-443B-BF9D-203FC24A5542}" presName="sibTrans" presStyleCnt="0"/>
      <dgm:spPr/>
    </dgm:pt>
    <dgm:pt modelId="{05D9DC13-E720-4183-9A8C-6ADE65E9D5AB}" type="pres">
      <dgm:prSet presAssocID="{28158AAF-4F99-45CE-A6E8-BB8CB540B20F}" presName="node" presStyleLbl="node1" presStyleIdx="7" presStyleCnt="12">
        <dgm:presLayoutVars>
          <dgm:bulletEnabled val="1"/>
        </dgm:presLayoutVars>
      </dgm:prSet>
      <dgm:spPr/>
      <dgm:t>
        <a:bodyPr/>
        <a:lstStyle/>
        <a:p>
          <a:endParaRPr lang="en-US"/>
        </a:p>
      </dgm:t>
    </dgm:pt>
    <dgm:pt modelId="{70B31C9A-8A8A-4B5A-865C-AEFE4FDB3B77}" type="pres">
      <dgm:prSet presAssocID="{9D831DE5-265F-43FD-B7EF-602A395D5962}" presName="sibTrans" presStyleCnt="0"/>
      <dgm:spPr/>
    </dgm:pt>
    <dgm:pt modelId="{4783B307-2A34-4CB5-A0C6-D2FF59E60D4E}" type="pres">
      <dgm:prSet presAssocID="{7B2E805E-FCA8-4299-8E23-184670F2A577}" presName="node" presStyleLbl="node1" presStyleIdx="8" presStyleCnt="12">
        <dgm:presLayoutVars>
          <dgm:bulletEnabled val="1"/>
        </dgm:presLayoutVars>
      </dgm:prSet>
      <dgm:spPr/>
      <dgm:t>
        <a:bodyPr/>
        <a:lstStyle/>
        <a:p>
          <a:endParaRPr lang="en-US"/>
        </a:p>
      </dgm:t>
    </dgm:pt>
    <dgm:pt modelId="{416A06F8-F632-4E52-B436-6797FC350D08}" type="pres">
      <dgm:prSet presAssocID="{60FBE298-A125-46FA-939A-B8AEFE79FC02}" presName="sibTrans" presStyleCnt="0"/>
      <dgm:spPr/>
    </dgm:pt>
    <dgm:pt modelId="{CDB4B0E6-2E9D-44E5-AB7C-C462C61A272B}" type="pres">
      <dgm:prSet presAssocID="{9AF9983A-2C4E-45F7-BA59-D65A06F7AA2A}" presName="node" presStyleLbl="node1" presStyleIdx="9" presStyleCnt="12">
        <dgm:presLayoutVars>
          <dgm:bulletEnabled val="1"/>
        </dgm:presLayoutVars>
      </dgm:prSet>
      <dgm:spPr/>
      <dgm:t>
        <a:bodyPr/>
        <a:lstStyle/>
        <a:p>
          <a:endParaRPr lang="en-US"/>
        </a:p>
      </dgm:t>
    </dgm:pt>
    <dgm:pt modelId="{EE1513E6-FD7C-4470-B659-AB9242A2C504}" type="pres">
      <dgm:prSet presAssocID="{9092ADDA-5BB4-4524-91E6-D76006187327}" presName="sibTrans" presStyleCnt="0"/>
      <dgm:spPr/>
    </dgm:pt>
    <dgm:pt modelId="{DD058792-2183-492A-9546-DB6D2C6E9699}" type="pres">
      <dgm:prSet presAssocID="{EEF13C28-381D-42A6-B439-F93643289C30}" presName="node" presStyleLbl="node1" presStyleIdx="10" presStyleCnt="12">
        <dgm:presLayoutVars>
          <dgm:bulletEnabled val="1"/>
        </dgm:presLayoutVars>
      </dgm:prSet>
      <dgm:spPr/>
      <dgm:t>
        <a:bodyPr/>
        <a:lstStyle/>
        <a:p>
          <a:endParaRPr lang="en-US"/>
        </a:p>
      </dgm:t>
    </dgm:pt>
    <dgm:pt modelId="{FB353F62-FDF7-4CB2-8047-42465B62E017}" type="pres">
      <dgm:prSet presAssocID="{A010B7F2-F0BA-4593-B01C-C3E6D7FA597B}" presName="sibTrans" presStyleCnt="0"/>
      <dgm:spPr/>
    </dgm:pt>
    <dgm:pt modelId="{529DD28E-14C2-4CF4-8F36-124D56467900}" type="pres">
      <dgm:prSet presAssocID="{F5EBDD16-5A58-4AAC-9B71-A1DD55E960FC}" presName="node" presStyleLbl="node1" presStyleIdx="11" presStyleCnt="12">
        <dgm:presLayoutVars>
          <dgm:bulletEnabled val="1"/>
        </dgm:presLayoutVars>
      </dgm:prSet>
      <dgm:spPr/>
      <dgm:t>
        <a:bodyPr/>
        <a:lstStyle/>
        <a:p>
          <a:endParaRPr lang="en-US"/>
        </a:p>
      </dgm:t>
    </dgm:pt>
  </dgm:ptLst>
  <dgm:cxnLst>
    <dgm:cxn modelId="{016AF060-D68F-4591-B187-A960B483202D}" srcId="{7ADF0537-1127-41D7-BC9C-F21ED1586706}" destId="{F5EBDD16-5A58-4AAC-9B71-A1DD55E960FC}" srcOrd="11" destOrd="0" parTransId="{8A2CC66E-7D46-46E7-999A-D3297622730D}" sibTransId="{568ABF07-2A1B-4263-A05F-C9907B8C67DD}"/>
    <dgm:cxn modelId="{BAA39CC1-ABB0-4CC1-BFF2-C16F145D90BF}" type="presOf" srcId="{EEF13C28-381D-42A6-B439-F93643289C30}" destId="{DD058792-2183-492A-9546-DB6D2C6E9699}" srcOrd="0" destOrd="0" presId="urn:microsoft.com/office/officeart/2005/8/layout/default"/>
    <dgm:cxn modelId="{4DAB44C7-7BB5-47F5-8C9B-324C582EC265}" type="presOf" srcId="{7B2E805E-FCA8-4299-8E23-184670F2A577}" destId="{4783B307-2A34-4CB5-A0C6-D2FF59E60D4E}" srcOrd="0" destOrd="0" presId="urn:microsoft.com/office/officeart/2005/8/layout/default"/>
    <dgm:cxn modelId="{29A723A9-BFB3-43DF-B230-232628943BDB}" type="presOf" srcId="{28158AAF-4F99-45CE-A6E8-BB8CB540B20F}" destId="{05D9DC13-E720-4183-9A8C-6ADE65E9D5AB}" srcOrd="0" destOrd="0" presId="urn:microsoft.com/office/officeart/2005/8/layout/default"/>
    <dgm:cxn modelId="{44EAD653-CC27-47F1-BBF7-A100240732BD}" srcId="{7ADF0537-1127-41D7-BC9C-F21ED1586706}" destId="{A46EEC92-E9F4-4716-94BD-3392C299C1AF}" srcOrd="2" destOrd="0" parTransId="{D6D360F4-32F2-406F-8F9D-5E57766E5A68}" sibTransId="{A5173A94-9AC7-4179-8D2C-7D739AD48DFC}"/>
    <dgm:cxn modelId="{979EA512-2B7D-4265-9971-EEEAF4D45D3F}" srcId="{7ADF0537-1127-41D7-BC9C-F21ED1586706}" destId="{CAFC8081-5B12-4C82-A389-9FFA5A50B21E}" srcOrd="3" destOrd="0" parTransId="{2BF3F747-5B69-4D6D-995C-ACEC7EB816A7}" sibTransId="{08129F2C-D5D0-47BD-B679-3CDA6BED350C}"/>
    <dgm:cxn modelId="{1F4613AE-C64D-4476-97EC-CA1310D81B77}" type="presOf" srcId="{CAFC8081-5B12-4C82-A389-9FFA5A50B21E}" destId="{7D3ECD8C-A94C-4AB6-9AEA-10BBFDC91018}" srcOrd="0" destOrd="0" presId="urn:microsoft.com/office/officeart/2005/8/layout/default"/>
    <dgm:cxn modelId="{9A8C4F7B-AF1D-4EED-BAA1-E7F9AB2A163B}" type="presOf" srcId="{2E5AB05E-728F-4BC1-A78C-E140EDD844D2}" destId="{1F68D3D7-CFFB-4577-B779-A7AD76AA62DB}" srcOrd="0" destOrd="0" presId="urn:microsoft.com/office/officeart/2005/8/layout/default"/>
    <dgm:cxn modelId="{15992678-9C52-45BF-91CC-BE0E65440139}" srcId="{7ADF0537-1127-41D7-BC9C-F21ED1586706}" destId="{2E5AB05E-728F-4BC1-A78C-E140EDD844D2}" srcOrd="5" destOrd="0" parTransId="{2EAB3CA1-F9FB-4DC1-ADA0-5660726367A0}" sibTransId="{5BBE1E7E-4C19-437E-B130-EDC6F4822C82}"/>
    <dgm:cxn modelId="{CE98D6E2-CE03-48AB-985D-561C980D2EF7}" srcId="{7ADF0537-1127-41D7-BC9C-F21ED1586706}" destId="{28158AAF-4F99-45CE-A6E8-BB8CB540B20F}" srcOrd="7" destOrd="0" parTransId="{79E8D51E-C7B4-4AF7-A2C2-47D6143C15EF}" sibTransId="{9D831DE5-265F-43FD-B7EF-602A395D5962}"/>
    <dgm:cxn modelId="{7397F302-B69F-4D9B-BA70-491D7B717974}" srcId="{7ADF0537-1127-41D7-BC9C-F21ED1586706}" destId="{FEE15E59-74D2-470A-95F7-4ED9F6099768}" srcOrd="1" destOrd="0" parTransId="{60C82445-1ABB-4620-9604-B5324C6F27BD}" sibTransId="{6547700D-D760-4F05-9F21-8BF23175E091}"/>
    <dgm:cxn modelId="{7BA2E994-F623-40DC-A50D-5DB7BBF08CCA}" type="presOf" srcId="{F5EBDD16-5A58-4AAC-9B71-A1DD55E960FC}" destId="{529DD28E-14C2-4CF4-8F36-124D56467900}" srcOrd="0" destOrd="0" presId="urn:microsoft.com/office/officeart/2005/8/layout/default"/>
    <dgm:cxn modelId="{CBF0153C-8F57-4122-B86D-D393E4E7C790}" type="presOf" srcId="{1114A919-F150-4CA7-A26B-76544CD99144}" destId="{6BABB1CE-D06F-4E4F-9CE3-7FAC3E434A13}" srcOrd="0" destOrd="0" presId="urn:microsoft.com/office/officeart/2005/8/layout/default"/>
    <dgm:cxn modelId="{1CF3F9BA-A2E8-4A4A-B7FD-2AC6519EFE72}" type="presOf" srcId="{06E9ECA9-6CD2-4428-A9D3-59E1E120B4CD}" destId="{BE2A8ED2-83A3-4BCE-98A0-352C10EA8B0C}" srcOrd="0" destOrd="0" presId="urn:microsoft.com/office/officeart/2005/8/layout/default"/>
    <dgm:cxn modelId="{E3F0DB1B-24DC-4293-BAE9-E1EBE04A125B}" srcId="{7ADF0537-1127-41D7-BC9C-F21ED1586706}" destId="{1114A919-F150-4CA7-A26B-76544CD99144}" srcOrd="4" destOrd="0" parTransId="{0C3B2E28-073C-432A-942F-781EDA901D13}" sibTransId="{40E6424F-6FFA-4208-8F5D-FC2B58BE96E4}"/>
    <dgm:cxn modelId="{34D0B2FB-9C36-4AAF-9585-E1788C45ECF4}" srcId="{7ADF0537-1127-41D7-BC9C-F21ED1586706}" destId="{7B2E805E-FCA8-4299-8E23-184670F2A577}" srcOrd="8" destOrd="0" parTransId="{01D00D71-EB04-44C6-B6BB-1F74FA2AA731}" sibTransId="{60FBE298-A125-46FA-939A-B8AEFE79FC02}"/>
    <dgm:cxn modelId="{07F32A9D-488E-41B0-8250-90C7E3258679}" type="presOf" srcId="{FEE15E59-74D2-470A-95F7-4ED9F6099768}" destId="{C1FBB7F1-EAD4-44F1-B72A-467A748F5393}" srcOrd="0" destOrd="0" presId="urn:microsoft.com/office/officeart/2005/8/layout/default"/>
    <dgm:cxn modelId="{975E4B04-E382-4653-A6B9-44E367E70A56}" srcId="{7ADF0537-1127-41D7-BC9C-F21ED1586706}" destId="{6D762C80-AE45-4978-850A-497F66E8298B}" srcOrd="6" destOrd="0" parTransId="{0D307E5E-CF54-482F-A1CE-B65F6D971ACF}" sibTransId="{E4FCA602-6799-443B-BF9D-203FC24A5542}"/>
    <dgm:cxn modelId="{F1EEBF9E-C775-4F85-A018-6EFBA094FF21}" type="presOf" srcId="{6D762C80-AE45-4978-850A-497F66E8298B}" destId="{9D65B675-0B14-4BE6-ABDD-8758E12D2FFE}" srcOrd="0" destOrd="0" presId="urn:microsoft.com/office/officeart/2005/8/layout/default"/>
    <dgm:cxn modelId="{2CD3DB19-E35F-4B2B-8FAF-B17F39D85A1D}" type="presOf" srcId="{A46EEC92-E9F4-4716-94BD-3392C299C1AF}" destId="{616CA105-26A7-4684-B3D2-FFF33A3ADE77}" srcOrd="0" destOrd="0" presId="urn:microsoft.com/office/officeart/2005/8/layout/default"/>
    <dgm:cxn modelId="{6EBB3547-9C91-4980-8418-8491D1C26486}" srcId="{7ADF0537-1127-41D7-BC9C-F21ED1586706}" destId="{06E9ECA9-6CD2-4428-A9D3-59E1E120B4CD}" srcOrd="0" destOrd="0" parTransId="{6FF7D79A-F7F1-4103-80E1-3955C091E824}" sibTransId="{461B370B-6074-49D7-899A-B8A7B7576EE4}"/>
    <dgm:cxn modelId="{1366B3BA-381C-4AA0-81FE-9AA0E4BD25B2}" srcId="{7ADF0537-1127-41D7-BC9C-F21ED1586706}" destId="{EEF13C28-381D-42A6-B439-F93643289C30}" srcOrd="10" destOrd="0" parTransId="{C9656006-2249-4393-AA1B-A59F63362356}" sibTransId="{A010B7F2-F0BA-4593-B01C-C3E6D7FA597B}"/>
    <dgm:cxn modelId="{63BC9965-0222-44F9-A52A-B592B62A3FEA}" type="presOf" srcId="{7ADF0537-1127-41D7-BC9C-F21ED1586706}" destId="{1A1AB87D-3B55-417C-8989-9BD80811D949}" srcOrd="0" destOrd="0" presId="urn:microsoft.com/office/officeart/2005/8/layout/default"/>
    <dgm:cxn modelId="{1F53AFE0-718D-48B3-9A04-7C2AAA9A2723}" srcId="{7ADF0537-1127-41D7-BC9C-F21ED1586706}" destId="{9AF9983A-2C4E-45F7-BA59-D65A06F7AA2A}" srcOrd="9" destOrd="0" parTransId="{6CBCB9E0-9E25-4D17-8E30-0EFE86B0A872}" sibTransId="{9092ADDA-5BB4-4524-91E6-D76006187327}"/>
    <dgm:cxn modelId="{51411C4E-62FB-4FC3-A718-808E3136CD4E}" type="presOf" srcId="{9AF9983A-2C4E-45F7-BA59-D65A06F7AA2A}" destId="{CDB4B0E6-2E9D-44E5-AB7C-C462C61A272B}" srcOrd="0" destOrd="0" presId="urn:microsoft.com/office/officeart/2005/8/layout/default"/>
    <dgm:cxn modelId="{E62DC795-9934-4C77-B243-7441D0D7C141}" type="presParOf" srcId="{1A1AB87D-3B55-417C-8989-9BD80811D949}" destId="{BE2A8ED2-83A3-4BCE-98A0-352C10EA8B0C}" srcOrd="0" destOrd="0" presId="urn:microsoft.com/office/officeart/2005/8/layout/default"/>
    <dgm:cxn modelId="{C8D409EE-6EDF-42C2-9D63-E21EA6A83A9E}" type="presParOf" srcId="{1A1AB87D-3B55-417C-8989-9BD80811D949}" destId="{019CD60B-7419-46FA-B7E9-A084A7BA8DC1}" srcOrd="1" destOrd="0" presId="urn:microsoft.com/office/officeart/2005/8/layout/default"/>
    <dgm:cxn modelId="{666328B3-D3FD-4E62-9877-AD25A5546010}" type="presParOf" srcId="{1A1AB87D-3B55-417C-8989-9BD80811D949}" destId="{C1FBB7F1-EAD4-44F1-B72A-467A748F5393}" srcOrd="2" destOrd="0" presId="urn:microsoft.com/office/officeart/2005/8/layout/default"/>
    <dgm:cxn modelId="{B82130FD-54BD-4770-B680-9004F4352049}" type="presParOf" srcId="{1A1AB87D-3B55-417C-8989-9BD80811D949}" destId="{E2CFEB4D-0BBE-4F11-B4A7-1235538D2DB9}" srcOrd="3" destOrd="0" presId="urn:microsoft.com/office/officeart/2005/8/layout/default"/>
    <dgm:cxn modelId="{F2E9B6AE-22F0-4B8C-B01A-59DC732B3D9A}" type="presParOf" srcId="{1A1AB87D-3B55-417C-8989-9BD80811D949}" destId="{616CA105-26A7-4684-B3D2-FFF33A3ADE77}" srcOrd="4" destOrd="0" presId="urn:microsoft.com/office/officeart/2005/8/layout/default"/>
    <dgm:cxn modelId="{8C0D7ED0-E6D2-4D54-B798-D9AB73381A5A}" type="presParOf" srcId="{1A1AB87D-3B55-417C-8989-9BD80811D949}" destId="{D23D56F1-B478-441B-91AA-03E0AE9E9D6E}" srcOrd="5" destOrd="0" presId="urn:microsoft.com/office/officeart/2005/8/layout/default"/>
    <dgm:cxn modelId="{7F2FD894-425A-4C04-ABDA-102F3D8D010B}" type="presParOf" srcId="{1A1AB87D-3B55-417C-8989-9BD80811D949}" destId="{7D3ECD8C-A94C-4AB6-9AEA-10BBFDC91018}" srcOrd="6" destOrd="0" presId="urn:microsoft.com/office/officeart/2005/8/layout/default"/>
    <dgm:cxn modelId="{341F0688-69E9-46E2-8BAB-A5ED95CECAE7}" type="presParOf" srcId="{1A1AB87D-3B55-417C-8989-9BD80811D949}" destId="{91890CC9-3AA9-4E00-AAEC-F7EF43A49B29}" srcOrd="7" destOrd="0" presId="urn:microsoft.com/office/officeart/2005/8/layout/default"/>
    <dgm:cxn modelId="{9C6DC45E-4532-4974-8AAB-CE055C19AB11}" type="presParOf" srcId="{1A1AB87D-3B55-417C-8989-9BD80811D949}" destId="{6BABB1CE-D06F-4E4F-9CE3-7FAC3E434A13}" srcOrd="8" destOrd="0" presId="urn:microsoft.com/office/officeart/2005/8/layout/default"/>
    <dgm:cxn modelId="{6DA961B7-F5CB-4B37-88F0-AEFCA3D32173}" type="presParOf" srcId="{1A1AB87D-3B55-417C-8989-9BD80811D949}" destId="{AC9EF606-A9CF-44D6-92FE-1BE55BC2C1DF}" srcOrd="9" destOrd="0" presId="urn:microsoft.com/office/officeart/2005/8/layout/default"/>
    <dgm:cxn modelId="{DAFD5ABA-0843-4E5E-AFFB-27FBA426669F}" type="presParOf" srcId="{1A1AB87D-3B55-417C-8989-9BD80811D949}" destId="{1F68D3D7-CFFB-4577-B779-A7AD76AA62DB}" srcOrd="10" destOrd="0" presId="urn:microsoft.com/office/officeart/2005/8/layout/default"/>
    <dgm:cxn modelId="{5A1E85C2-8D3E-44CF-8D2E-982BC4BCA8C6}" type="presParOf" srcId="{1A1AB87D-3B55-417C-8989-9BD80811D949}" destId="{4A13E96D-7FF1-4FFD-A201-64D46AFB0A21}" srcOrd="11" destOrd="0" presId="urn:microsoft.com/office/officeart/2005/8/layout/default"/>
    <dgm:cxn modelId="{E95D3C10-0C65-4924-9DA0-51421B3F7BB2}" type="presParOf" srcId="{1A1AB87D-3B55-417C-8989-9BD80811D949}" destId="{9D65B675-0B14-4BE6-ABDD-8758E12D2FFE}" srcOrd="12" destOrd="0" presId="urn:microsoft.com/office/officeart/2005/8/layout/default"/>
    <dgm:cxn modelId="{8ABEB738-F161-4E4E-B162-F65AD20DDF87}" type="presParOf" srcId="{1A1AB87D-3B55-417C-8989-9BD80811D949}" destId="{878882B8-CF4E-4DBA-BB7D-1C40446CBA21}" srcOrd="13" destOrd="0" presId="urn:microsoft.com/office/officeart/2005/8/layout/default"/>
    <dgm:cxn modelId="{56CA9183-3430-4F47-8EF1-314FC3800FBC}" type="presParOf" srcId="{1A1AB87D-3B55-417C-8989-9BD80811D949}" destId="{05D9DC13-E720-4183-9A8C-6ADE65E9D5AB}" srcOrd="14" destOrd="0" presId="urn:microsoft.com/office/officeart/2005/8/layout/default"/>
    <dgm:cxn modelId="{4A81DFF2-252F-4A4E-A653-445213F2B40C}" type="presParOf" srcId="{1A1AB87D-3B55-417C-8989-9BD80811D949}" destId="{70B31C9A-8A8A-4B5A-865C-AEFE4FDB3B77}" srcOrd="15" destOrd="0" presId="urn:microsoft.com/office/officeart/2005/8/layout/default"/>
    <dgm:cxn modelId="{4128DD21-0805-43ED-90E9-23B4F485E05B}" type="presParOf" srcId="{1A1AB87D-3B55-417C-8989-9BD80811D949}" destId="{4783B307-2A34-4CB5-A0C6-D2FF59E60D4E}" srcOrd="16" destOrd="0" presId="urn:microsoft.com/office/officeart/2005/8/layout/default"/>
    <dgm:cxn modelId="{078500C6-6057-4D1E-BC63-08F1A841B736}" type="presParOf" srcId="{1A1AB87D-3B55-417C-8989-9BD80811D949}" destId="{416A06F8-F632-4E52-B436-6797FC350D08}" srcOrd="17" destOrd="0" presId="urn:microsoft.com/office/officeart/2005/8/layout/default"/>
    <dgm:cxn modelId="{15EDFC15-3DB6-4AC0-9C17-525969EDEE9D}" type="presParOf" srcId="{1A1AB87D-3B55-417C-8989-9BD80811D949}" destId="{CDB4B0E6-2E9D-44E5-AB7C-C462C61A272B}" srcOrd="18" destOrd="0" presId="urn:microsoft.com/office/officeart/2005/8/layout/default"/>
    <dgm:cxn modelId="{79F2E0DC-B845-4A68-93F9-264A0C32E04A}" type="presParOf" srcId="{1A1AB87D-3B55-417C-8989-9BD80811D949}" destId="{EE1513E6-FD7C-4470-B659-AB9242A2C504}" srcOrd="19" destOrd="0" presId="urn:microsoft.com/office/officeart/2005/8/layout/default"/>
    <dgm:cxn modelId="{B98B5191-D6EE-47AB-8A1C-EBCDB6469848}" type="presParOf" srcId="{1A1AB87D-3B55-417C-8989-9BD80811D949}" destId="{DD058792-2183-492A-9546-DB6D2C6E9699}" srcOrd="20" destOrd="0" presId="urn:microsoft.com/office/officeart/2005/8/layout/default"/>
    <dgm:cxn modelId="{7107AB4A-23DC-497C-B761-B461226F7D11}" type="presParOf" srcId="{1A1AB87D-3B55-417C-8989-9BD80811D949}" destId="{FB353F62-FDF7-4CB2-8047-42465B62E017}" srcOrd="21" destOrd="0" presId="urn:microsoft.com/office/officeart/2005/8/layout/default"/>
    <dgm:cxn modelId="{A2E5D7CA-05E0-4083-BE81-3159A747EAD6}" type="presParOf" srcId="{1A1AB87D-3B55-417C-8989-9BD80811D949}" destId="{529DD28E-14C2-4CF4-8F36-124D56467900}" srcOrd="2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265CD3-EFC5-4452-8CB4-091FAF0901EF}">
      <dsp:nvSpPr>
        <dsp:cNvPr id="0" name=""/>
        <dsp:cNvSpPr/>
      </dsp:nvSpPr>
      <dsp:spPr>
        <a:xfrm>
          <a:off x="-143736" y="170954"/>
          <a:ext cx="8246007" cy="1663033"/>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F05495D-A27F-43A8-B575-D069490A57C2}">
      <dsp:nvSpPr>
        <dsp:cNvPr id="0" name=""/>
        <dsp:cNvSpPr/>
      </dsp:nvSpPr>
      <dsp:spPr>
        <a:xfrm>
          <a:off x="308167" y="335427"/>
          <a:ext cx="1058043" cy="133408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rcRect/>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6597739-4DBA-4ADF-B0E5-99A4CF46504B}">
      <dsp:nvSpPr>
        <dsp:cNvPr id="0" name=""/>
        <dsp:cNvSpPr/>
      </dsp:nvSpPr>
      <dsp:spPr>
        <a:xfrm>
          <a:off x="1600850" y="169202"/>
          <a:ext cx="6712924" cy="16986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774" tIns="179774" rIns="179774" bIns="179774" numCol="1" spcCol="1270" anchor="t" anchorCtr="0">
          <a:noAutofit/>
        </a:bodyPr>
        <a:lstStyle/>
        <a:p>
          <a:pPr lvl="0" algn="ctr" defTabSz="1066800">
            <a:lnSpc>
              <a:spcPct val="90000"/>
            </a:lnSpc>
            <a:spcBef>
              <a:spcPct val="0"/>
            </a:spcBef>
            <a:spcAft>
              <a:spcPct val="35000"/>
            </a:spcAft>
          </a:pPr>
          <a:r>
            <a:rPr lang="en-US" sz="2400" b="1" kern="1200" dirty="0">
              <a:latin typeface="Ink Free" panose="03080402000500000000" pitchFamily="66" charset="0"/>
            </a:rPr>
            <a:t>Mathematics is fundamental to being human and we can appreciate the subject within our world, especially now in the same way as languages, literature, art or music.  </a:t>
          </a:r>
        </a:p>
      </dsp:txBody>
      <dsp:txXfrm>
        <a:off x="1600850" y="169202"/>
        <a:ext cx="6712924" cy="1698650"/>
      </dsp:txXfrm>
    </dsp:sp>
    <dsp:sp modelId="{ED37D8F7-699C-4F0B-8D5C-67F869962C53}">
      <dsp:nvSpPr>
        <dsp:cNvPr id="0" name=""/>
        <dsp:cNvSpPr/>
      </dsp:nvSpPr>
      <dsp:spPr>
        <a:xfrm>
          <a:off x="-143736" y="2497353"/>
          <a:ext cx="8246007" cy="1698650"/>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37F445E-F3BD-4CDE-9B8E-57643892990F}">
      <dsp:nvSpPr>
        <dsp:cNvPr id="0" name=""/>
        <dsp:cNvSpPr/>
      </dsp:nvSpPr>
      <dsp:spPr>
        <a:xfrm>
          <a:off x="369603" y="2880006"/>
          <a:ext cx="935171" cy="93334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9837370-B33A-426F-AEAD-F241BC5542C0}">
      <dsp:nvSpPr>
        <dsp:cNvPr id="0" name=""/>
        <dsp:cNvSpPr/>
      </dsp:nvSpPr>
      <dsp:spPr>
        <a:xfrm>
          <a:off x="1512701" y="2692024"/>
          <a:ext cx="6864861" cy="16986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774" tIns="179774" rIns="179774" bIns="179774" numCol="1" spcCol="1270" anchor="ctr" anchorCtr="0">
          <a:noAutofit/>
        </a:bodyPr>
        <a:lstStyle/>
        <a:p>
          <a:pPr lvl="0" algn="ctr" defTabSz="1066800">
            <a:lnSpc>
              <a:spcPct val="90000"/>
            </a:lnSpc>
            <a:spcBef>
              <a:spcPct val="0"/>
            </a:spcBef>
            <a:spcAft>
              <a:spcPct val="35000"/>
            </a:spcAft>
          </a:pPr>
          <a:r>
            <a:rPr lang="en-US" sz="2400" b="1" kern="1200" dirty="0">
              <a:latin typeface="Ink Free" panose="03080402000500000000" pitchFamily="66" charset="0"/>
            </a:rPr>
            <a:t>The beauty of mathematics is that everybody can appreciate mathematics and think mathematically, given support and opportunity. This is what your teachers in secondary school will aim to do! </a:t>
          </a:r>
          <a:r>
            <a:rPr lang="en-US" sz="2400" b="1" kern="1200" dirty="0"/>
            <a:t/>
          </a:r>
          <a:br>
            <a:rPr lang="en-US" sz="2400" b="1" kern="1200" dirty="0"/>
          </a:br>
          <a:endParaRPr lang="en-US" sz="2400" b="1" kern="1200" dirty="0"/>
        </a:p>
      </dsp:txBody>
      <dsp:txXfrm>
        <a:off x="1512701" y="2692024"/>
        <a:ext cx="6864861" cy="16986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665E95-9DA5-446B-A25F-9D0007FDC526}">
      <dsp:nvSpPr>
        <dsp:cNvPr id="0" name=""/>
        <dsp:cNvSpPr/>
      </dsp:nvSpPr>
      <dsp:spPr>
        <a:xfrm>
          <a:off x="1073" y="642425"/>
          <a:ext cx="3768227" cy="2392824"/>
        </a:xfrm>
        <a:prstGeom prst="roundRect">
          <a:avLst>
            <a:gd name="adj" fmla="val 10000"/>
          </a:avLst>
        </a:prstGeom>
        <a:solidFill>
          <a:srgbClr val="FFC000"/>
        </a:solidFill>
        <a:ln w="25400" cap="flat" cmpd="sng" algn="ctr">
          <a:solidFill>
            <a:srgbClr val="FFC000"/>
          </a:solidFill>
          <a:prstDash val="solid"/>
        </a:ln>
        <a:effectLst/>
      </dsp:spPr>
      <dsp:style>
        <a:lnRef idx="2">
          <a:scrgbClr r="0" g="0" b="0"/>
        </a:lnRef>
        <a:fillRef idx="1">
          <a:scrgbClr r="0" g="0" b="0"/>
        </a:fillRef>
        <a:effectRef idx="0">
          <a:scrgbClr r="0" g="0" b="0"/>
        </a:effectRef>
        <a:fontRef idx="minor">
          <a:schemeClr val="lt1"/>
        </a:fontRef>
      </dsp:style>
    </dsp:sp>
    <dsp:sp modelId="{827B24D6-B114-462C-AC79-D63524A8B44C}">
      <dsp:nvSpPr>
        <dsp:cNvPr id="0" name=""/>
        <dsp:cNvSpPr/>
      </dsp:nvSpPr>
      <dsp:spPr>
        <a:xfrm>
          <a:off x="419765" y="1040182"/>
          <a:ext cx="3768227" cy="2392824"/>
        </a:xfrm>
        <a:prstGeom prst="roundRect">
          <a:avLst>
            <a:gd name="adj" fmla="val 10000"/>
          </a:avLst>
        </a:prstGeom>
        <a:solidFill>
          <a:schemeClr val="lt1">
            <a:alpha val="90000"/>
            <a:hueOff val="0"/>
            <a:satOff val="0"/>
            <a:lumOff val="0"/>
            <a:alphaOff val="0"/>
          </a:schemeClr>
        </a:solidFill>
        <a:ln w="25400" cap="flat" cmpd="sng" algn="ctr">
          <a:solidFill>
            <a:srgbClr val="FFC000"/>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a:solidFill>
                <a:srgbClr val="FF0000"/>
              </a:solidFill>
              <a:latin typeface="Ink Free" panose="03080402000500000000" pitchFamily="66" charset="0"/>
            </a:rPr>
            <a:t>In primary school, you develop your foundations for Maths and when you arrive at secondary school, your new teachers will help you to develop your wider skills to reason, communicate, think systematically, problem solve and work with others! </a:t>
          </a:r>
        </a:p>
      </dsp:txBody>
      <dsp:txXfrm>
        <a:off x="489848" y="1110265"/>
        <a:ext cx="3628061" cy="2252658"/>
      </dsp:txXfrm>
    </dsp:sp>
    <dsp:sp modelId="{8FC3E37B-17AB-44E4-8AA2-69010DCDA35D}">
      <dsp:nvSpPr>
        <dsp:cNvPr id="0" name=""/>
        <dsp:cNvSpPr/>
      </dsp:nvSpPr>
      <dsp:spPr>
        <a:xfrm>
          <a:off x="4606684" y="642425"/>
          <a:ext cx="3768227" cy="2392824"/>
        </a:xfrm>
        <a:prstGeom prst="roundRect">
          <a:avLst>
            <a:gd name="adj" fmla="val 10000"/>
          </a:avLst>
        </a:prstGeom>
        <a:solidFill>
          <a:srgbClr val="FF66CC"/>
        </a:solidFill>
        <a:ln w="25400" cap="flat" cmpd="sng" algn="ctr">
          <a:solidFill>
            <a:srgbClr val="FF66CC"/>
          </a:solidFill>
          <a:prstDash val="solid"/>
        </a:ln>
        <a:effectLst/>
      </dsp:spPr>
      <dsp:style>
        <a:lnRef idx="2">
          <a:scrgbClr r="0" g="0" b="0"/>
        </a:lnRef>
        <a:fillRef idx="1">
          <a:scrgbClr r="0" g="0" b="0"/>
        </a:fillRef>
        <a:effectRef idx="0">
          <a:scrgbClr r="0" g="0" b="0"/>
        </a:effectRef>
        <a:fontRef idx="minor">
          <a:schemeClr val="lt1"/>
        </a:fontRef>
      </dsp:style>
    </dsp:sp>
    <dsp:sp modelId="{8950CFB3-5992-4E38-ACD7-41A6779BECBC}">
      <dsp:nvSpPr>
        <dsp:cNvPr id="0" name=""/>
        <dsp:cNvSpPr/>
      </dsp:nvSpPr>
      <dsp:spPr>
        <a:xfrm>
          <a:off x="5025376" y="1040182"/>
          <a:ext cx="3768227" cy="2392824"/>
        </a:xfrm>
        <a:prstGeom prst="roundRect">
          <a:avLst>
            <a:gd name="adj" fmla="val 10000"/>
          </a:avLst>
        </a:prstGeom>
        <a:solidFill>
          <a:schemeClr val="lt1">
            <a:alpha val="90000"/>
            <a:hueOff val="0"/>
            <a:satOff val="0"/>
            <a:lumOff val="0"/>
            <a:alphaOff val="0"/>
          </a:schemeClr>
        </a:solidFill>
        <a:ln w="25400" cap="flat" cmpd="sng" algn="ctr">
          <a:solidFill>
            <a:srgbClr val="FF66CC"/>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a:solidFill>
                <a:srgbClr val="002060"/>
              </a:solidFill>
              <a:latin typeface="Ink Free" panose="03080402000500000000" pitchFamily="66" charset="0"/>
            </a:rPr>
            <a:t>One of the best part of learning mathematics, is the journey you take towards your answer. In year 7, you will be asked to work in teams, explore some new mathematical ideas, justify your conjectures and prove them right!</a:t>
          </a:r>
        </a:p>
      </dsp:txBody>
      <dsp:txXfrm>
        <a:off x="5095459" y="1110265"/>
        <a:ext cx="3628061" cy="225265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393442-F2F6-424F-A889-42504E3F6094}">
      <dsp:nvSpPr>
        <dsp:cNvPr id="0" name=""/>
        <dsp:cNvSpPr/>
      </dsp:nvSpPr>
      <dsp:spPr>
        <a:xfrm>
          <a:off x="260196" y="601"/>
          <a:ext cx="3974382" cy="2384629"/>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GB" sz="2000" b="1" kern="1200" dirty="0">
              <a:latin typeface="Ink Free" panose="03080402000500000000" pitchFamily="66" charset="0"/>
            </a:rPr>
            <a:t>Mr. </a:t>
          </a:r>
          <a:r>
            <a:rPr lang="en-GB" sz="2000" b="1" kern="1200" dirty="0" err="1">
              <a:latin typeface="Ink Free" panose="03080402000500000000" pitchFamily="66" charset="0"/>
            </a:rPr>
            <a:t>McGarr</a:t>
          </a:r>
          <a:r>
            <a:rPr lang="en-GB" sz="2000" b="1" kern="1200" dirty="0">
              <a:latin typeface="Ink Free" panose="03080402000500000000" pitchFamily="66" charset="0"/>
            </a:rPr>
            <a:t>: </a:t>
          </a:r>
        </a:p>
        <a:p>
          <a:pPr lvl="0" algn="ctr" defTabSz="889000">
            <a:lnSpc>
              <a:spcPct val="90000"/>
            </a:lnSpc>
            <a:spcBef>
              <a:spcPct val="0"/>
            </a:spcBef>
            <a:spcAft>
              <a:spcPct val="35000"/>
            </a:spcAft>
          </a:pPr>
          <a:r>
            <a:rPr lang="en-US" sz="1800" b="0" i="0" kern="1200" dirty="0">
              <a:latin typeface="Ink Free" panose="03080402000500000000" pitchFamily="66" charset="0"/>
            </a:rPr>
            <a:t>1) I climbed Mount Olympus in Greece</a:t>
          </a:r>
        </a:p>
        <a:p>
          <a:pPr lvl="0" algn="ctr" defTabSz="889000">
            <a:lnSpc>
              <a:spcPct val="90000"/>
            </a:lnSpc>
            <a:spcBef>
              <a:spcPct val="0"/>
            </a:spcBef>
            <a:spcAft>
              <a:spcPct val="35000"/>
            </a:spcAft>
          </a:pPr>
          <a:r>
            <a:rPr lang="en-US" sz="1800" b="0" i="0" kern="1200" dirty="0">
              <a:latin typeface="Ink Free" panose="03080402000500000000" pitchFamily="66" charset="0"/>
            </a:rPr>
            <a:t> 2) I wrote a book on the musical composer Mozart.</a:t>
          </a:r>
        </a:p>
        <a:p>
          <a:pPr lvl="0" algn="ctr" defTabSz="889000">
            <a:lnSpc>
              <a:spcPct val="90000"/>
            </a:lnSpc>
            <a:spcBef>
              <a:spcPct val="0"/>
            </a:spcBef>
            <a:spcAft>
              <a:spcPct val="35000"/>
            </a:spcAft>
          </a:pPr>
          <a:r>
            <a:rPr lang="en-US" sz="1800" b="0" i="0" kern="1200" dirty="0">
              <a:latin typeface="Ink Free" panose="03080402000500000000" pitchFamily="66" charset="0"/>
            </a:rPr>
            <a:t>3) I have a large allotment and grow most of my own fruit and vegetable.</a:t>
          </a:r>
          <a:endParaRPr lang="en-GB" sz="1800" b="1" kern="1200" dirty="0">
            <a:latin typeface="Ink Free" panose="03080402000500000000" pitchFamily="66" charset="0"/>
          </a:endParaRPr>
        </a:p>
        <a:p>
          <a:pPr lvl="0" algn="ctr" defTabSz="889000">
            <a:lnSpc>
              <a:spcPct val="90000"/>
            </a:lnSpc>
            <a:spcBef>
              <a:spcPct val="0"/>
            </a:spcBef>
            <a:spcAft>
              <a:spcPct val="35000"/>
            </a:spcAft>
          </a:pPr>
          <a:endParaRPr lang="en-US" sz="2400" kern="1200" dirty="0">
            <a:latin typeface="Ink Free" panose="03080402000500000000" pitchFamily="66" charset="0"/>
          </a:endParaRPr>
        </a:p>
      </dsp:txBody>
      <dsp:txXfrm>
        <a:off x="260196" y="601"/>
        <a:ext cx="3974382" cy="2384629"/>
      </dsp:txXfrm>
    </dsp:sp>
    <dsp:sp modelId="{7E6954B8-3222-45FE-B1C4-5B69FE987339}">
      <dsp:nvSpPr>
        <dsp:cNvPr id="0" name=""/>
        <dsp:cNvSpPr/>
      </dsp:nvSpPr>
      <dsp:spPr>
        <a:xfrm>
          <a:off x="4632017" y="601"/>
          <a:ext cx="3974382" cy="2384629"/>
        </a:xfrm>
        <a:prstGeom prst="rect">
          <a:avLst/>
        </a:prstGeom>
        <a:solidFill>
          <a:schemeClr val="accent2">
            <a:hueOff val="2340760"/>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endParaRPr lang="en-GB" sz="2400" b="1" kern="1200" dirty="0">
            <a:latin typeface="Ink Free" panose="03080402000500000000" pitchFamily="66" charset="0"/>
          </a:endParaRPr>
        </a:p>
        <a:p>
          <a:pPr lvl="0" algn="ctr" defTabSz="1066800">
            <a:lnSpc>
              <a:spcPct val="90000"/>
            </a:lnSpc>
            <a:spcBef>
              <a:spcPct val="0"/>
            </a:spcBef>
            <a:spcAft>
              <a:spcPct val="35000"/>
            </a:spcAft>
          </a:pPr>
          <a:r>
            <a:rPr lang="en-GB" sz="2400" b="1" kern="1200" dirty="0">
              <a:latin typeface="Ink Free" panose="03080402000500000000" pitchFamily="66" charset="0"/>
            </a:rPr>
            <a:t>Ms. Begum:</a:t>
          </a:r>
        </a:p>
        <a:p>
          <a:pPr lvl="0" algn="ctr" defTabSz="1066800">
            <a:lnSpc>
              <a:spcPct val="90000"/>
            </a:lnSpc>
            <a:spcBef>
              <a:spcPct val="0"/>
            </a:spcBef>
            <a:spcAft>
              <a:spcPct val="35000"/>
            </a:spcAft>
          </a:pPr>
          <a:r>
            <a:rPr lang="en-GB" sz="2400" kern="1200" dirty="0">
              <a:latin typeface="Ink Free" panose="03080402000500000000" pitchFamily="66" charset="0"/>
            </a:rPr>
            <a:t>1. I am a keen baker</a:t>
          </a:r>
          <a:br>
            <a:rPr lang="en-GB" sz="2400" kern="1200" dirty="0">
              <a:latin typeface="Ink Free" panose="03080402000500000000" pitchFamily="66" charset="0"/>
            </a:rPr>
          </a:br>
          <a:r>
            <a:rPr lang="en-GB" sz="2400" kern="1200" dirty="0">
              <a:latin typeface="Ink Free" panose="03080402000500000000" pitchFamily="66" charset="0"/>
            </a:rPr>
            <a:t>2. I am double jointed (arm)</a:t>
          </a:r>
          <a:br>
            <a:rPr lang="en-GB" sz="2400" kern="1200" dirty="0">
              <a:latin typeface="Ink Free" panose="03080402000500000000" pitchFamily="66" charset="0"/>
            </a:rPr>
          </a:br>
          <a:r>
            <a:rPr lang="en-GB" sz="2400" kern="1200" dirty="0">
              <a:latin typeface="Ink Free" panose="03080402000500000000" pitchFamily="66" charset="0"/>
            </a:rPr>
            <a:t>3. Multilingual</a:t>
          </a:r>
          <a:endParaRPr lang="en-GB" sz="2400" b="1" kern="1200" dirty="0">
            <a:latin typeface="Ink Free" panose="03080402000500000000" pitchFamily="66" charset="0"/>
          </a:endParaRPr>
        </a:p>
        <a:p>
          <a:pPr lvl="0" algn="ctr" defTabSz="1066800">
            <a:lnSpc>
              <a:spcPct val="90000"/>
            </a:lnSpc>
            <a:spcBef>
              <a:spcPct val="0"/>
            </a:spcBef>
            <a:spcAft>
              <a:spcPct val="35000"/>
            </a:spcAft>
          </a:pPr>
          <a:endParaRPr lang="en-US" sz="2400" kern="1200" dirty="0">
            <a:latin typeface="Ink Free" panose="03080402000500000000" pitchFamily="66" charset="0"/>
          </a:endParaRPr>
        </a:p>
      </dsp:txBody>
      <dsp:txXfrm>
        <a:off x="4632017" y="601"/>
        <a:ext cx="3974382" cy="2384629"/>
      </dsp:txXfrm>
    </dsp:sp>
    <dsp:sp modelId="{8EDE0131-935D-48AD-9097-9A96202972B7}">
      <dsp:nvSpPr>
        <dsp:cNvPr id="0" name=""/>
        <dsp:cNvSpPr/>
      </dsp:nvSpPr>
      <dsp:spPr>
        <a:xfrm>
          <a:off x="2420432" y="2628551"/>
          <a:ext cx="3974382" cy="2384629"/>
        </a:xfrm>
        <a:prstGeom prst="rect">
          <a:avLst/>
        </a:prstGeom>
        <a:solidFill>
          <a:schemeClr val="accent2">
            <a:hueOff val="4681520"/>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endParaRPr lang="en-GB" sz="2400" b="1" kern="1200" dirty="0">
            <a:latin typeface="Ink Free" panose="03080402000500000000" pitchFamily="66" charset="0"/>
          </a:endParaRPr>
        </a:p>
        <a:p>
          <a:pPr lvl="0" algn="ctr" defTabSz="1066800">
            <a:lnSpc>
              <a:spcPct val="90000"/>
            </a:lnSpc>
            <a:spcBef>
              <a:spcPct val="0"/>
            </a:spcBef>
            <a:spcAft>
              <a:spcPct val="35000"/>
            </a:spcAft>
          </a:pPr>
          <a:r>
            <a:rPr lang="en-GB" sz="2400" b="1" kern="1200" dirty="0">
              <a:latin typeface="Ink Free" panose="03080402000500000000" pitchFamily="66" charset="0"/>
            </a:rPr>
            <a:t>Ms. </a:t>
          </a:r>
          <a:r>
            <a:rPr lang="en-GB" sz="2400" b="1" kern="1200" dirty="0" err="1">
              <a:latin typeface="Ink Free" panose="03080402000500000000" pitchFamily="66" charset="0"/>
            </a:rPr>
            <a:t>Duymaz</a:t>
          </a:r>
          <a:r>
            <a:rPr lang="en-GB" sz="2400" b="1" kern="1200" dirty="0">
              <a:latin typeface="Ink Free" panose="03080402000500000000" pitchFamily="66" charset="0"/>
            </a:rPr>
            <a:t>:</a:t>
          </a:r>
        </a:p>
        <a:p>
          <a:pPr lvl="0" algn="ctr" defTabSz="1066800">
            <a:lnSpc>
              <a:spcPct val="90000"/>
            </a:lnSpc>
            <a:spcBef>
              <a:spcPct val="0"/>
            </a:spcBef>
            <a:spcAft>
              <a:spcPct val="35000"/>
            </a:spcAft>
          </a:pPr>
          <a:r>
            <a:rPr lang="en-GB" sz="1800" b="1" kern="1200" dirty="0">
              <a:latin typeface="Ink Free" panose="03080402000500000000" pitchFamily="66" charset="0"/>
            </a:rPr>
            <a:t>1. If I could have any superpower, I would like to fly.</a:t>
          </a:r>
          <a:br>
            <a:rPr lang="en-GB" sz="1800" b="1" kern="1200" dirty="0">
              <a:latin typeface="Ink Free" panose="03080402000500000000" pitchFamily="66" charset="0"/>
            </a:rPr>
          </a:br>
          <a:r>
            <a:rPr lang="en-GB" sz="1800" b="1" kern="1200" dirty="0">
              <a:latin typeface="Ink Free" panose="03080402000500000000" pitchFamily="66" charset="0"/>
            </a:rPr>
            <a:t>2. If I could keep any animal as a pet, I would choose 'Koala’.</a:t>
          </a:r>
        </a:p>
        <a:p>
          <a:pPr lvl="0" algn="ctr" defTabSz="1066800">
            <a:lnSpc>
              <a:spcPct val="90000"/>
            </a:lnSpc>
            <a:spcBef>
              <a:spcPct val="0"/>
            </a:spcBef>
            <a:spcAft>
              <a:spcPct val="35000"/>
            </a:spcAft>
          </a:pPr>
          <a:r>
            <a:rPr lang="en-GB" sz="1800" b="1" kern="1200" dirty="0">
              <a:latin typeface="Ink Free" panose="03080402000500000000" pitchFamily="66" charset="0"/>
            </a:rPr>
            <a:t>3. My favourite season is spring because I love flowers and green parks.</a:t>
          </a:r>
        </a:p>
        <a:p>
          <a:pPr lvl="0" algn="ctr" defTabSz="1066800">
            <a:lnSpc>
              <a:spcPct val="90000"/>
            </a:lnSpc>
            <a:spcBef>
              <a:spcPct val="0"/>
            </a:spcBef>
            <a:spcAft>
              <a:spcPct val="35000"/>
            </a:spcAft>
          </a:pPr>
          <a:endParaRPr lang="en-US" sz="2400" kern="1200" dirty="0">
            <a:latin typeface="Ink Free" panose="03080402000500000000" pitchFamily="66" charset="0"/>
          </a:endParaRPr>
        </a:p>
      </dsp:txBody>
      <dsp:txXfrm>
        <a:off x="2420432" y="2628551"/>
        <a:ext cx="3974382" cy="238462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64B8EC-0C7B-4F71-B80F-C686CA186F10}">
      <dsp:nvSpPr>
        <dsp:cNvPr id="0" name=""/>
        <dsp:cNvSpPr/>
      </dsp:nvSpPr>
      <dsp:spPr>
        <a:xfrm>
          <a:off x="496581" y="1247"/>
          <a:ext cx="3749254" cy="2249552"/>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b="1" kern="1200" dirty="0">
              <a:latin typeface="Ink Free" panose="03080402000500000000" pitchFamily="66" charset="0"/>
            </a:rPr>
            <a:t>Mr. </a:t>
          </a:r>
          <a:r>
            <a:rPr lang="en-GB" sz="2400" b="1" kern="1200" dirty="0" err="1">
              <a:latin typeface="Ink Free" panose="03080402000500000000" pitchFamily="66" charset="0"/>
            </a:rPr>
            <a:t>MacDivitt</a:t>
          </a:r>
          <a:r>
            <a:rPr lang="en-GB" sz="2400" b="1" kern="1200" dirty="0">
              <a:latin typeface="Ink Free" panose="03080402000500000000" pitchFamily="66" charset="0"/>
            </a:rPr>
            <a:t>:</a:t>
          </a:r>
        </a:p>
        <a:p>
          <a:pPr lvl="0" algn="ctr" defTabSz="1066800">
            <a:lnSpc>
              <a:spcPct val="90000"/>
            </a:lnSpc>
            <a:spcBef>
              <a:spcPct val="0"/>
            </a:spcBef>
            <a:spcAft>
              <a:spcPct val="35000"/>
            </a:spcAft>
          </a:pPr>
          <a:r>
            <a:rPr lang="en-US" sz="2000" b="1" i="0" kern="1200" dirty="0">
              <a:latin typeface="Ink Free" panose="03080402000500000000" pitchFamily="66" charset="0"/>
            </a:rPr>
            <a:t>1. I used to be a chef. </a:t>
          </a:r>
        </a:p>
        <a:p>
          <a:pPr lvl="0" algn="ctr" defTabSz="1066800">
            <a:lnSpc>
              <a:spcPct val="90000"/>
            </a:lnSpc>
            <a:spcBef>
              <a:spcPct val="0"/>
            </a:spcBef>
            <a:spcAft>
              <a:spcPct val="35000"/>
            </a:spcAft>
          </a:pPr>
          <a:r>
            <a:rPr lang="en-US" sz="2000" b="1" i="0" kern="1200" dirty="0">
              <a:latin typeface="Ink Free" panose="03080402000500000000" pitchFamily="66" charset="0"/>
            </a:rPr>
            <a:t>2. I lived in New Zealand for 7 years. </a:t>
          </a:r>
        </a:p>
        <a:p>
          <a:pPr lvl="0" algn="ctr" defTabSz="1066800">
            <a:lnSpc>
              <a:spcPct val="90000"/>
            </a:lnSpc>
            <a:spcBef>
              <a:spcPct val="0"/>
            </a:spcBef>
            <a:spcAft>
              <a:spcPct val="35000"/>
            </a:spcAft>
          </a:pPr>
          <a:r>
            <a:rPr lang="en-US" sz="2000" b="1" i="0" kern="1200" dirty="0">
              <a:latin typeface="Ink Free" panose="03080402000500000000" pitchFamily="66" charset="0"/>
            </a:rPr>
            <a:t>3. My </a:t>
          </a:r>
          <a:r>
            <a:rPr lang="en-US" sz="2000" b="1" i="0" kern="1200" dirty="0" err="1">
              <a:latin typeface="Ink Free" panose="03080402000500000000" pitchFamily="66" charset="0"/>
            </a:rPr>
            <a:t>favourite</a:t>
          </a:r>
          <a:r>
            <a:rPr lang="en-US" sz="2000" b="1" i="0" kern="1200" dirty="0">
              <a:latin typeface="Ink Free" panose="03080402000500000000" pitchFamily="66" charset="0"/>
            </a:rPr>
            <a:t> places are in the ocean or the top of a mountain.</a:t>
          </a:r>
          <a:endParaRPr lang="en-US" sz="2000" b="1" kern="1200" dirty="0">
            <a:latin typeface="Ink Free" panose="03080402000500000000" pitchFamily="66" charset="0"/>
          </a:endParaRPr>
        </a:p>
      </dsp:txBody>
      <dsp:txXfrm>
        <a:off x="496581" y="1247"/>
        <a:ext cx="3749254" cy="2249552"/>
      </dsp:txXfrm>
    </dsp:sp>
    <dsp:sp modelId="{E6D27B5A-2A3E-4977-8391-2D5A099EE680}">
      <dsp:nvSpPr>
        <dsp:cNvPr id="0" name=""/>
        <dsp:cNvSpPr/>
      </dsp:nvSpPr>
      <dsp:spPr>
        <a:xfrm>
          <a:off x="4620761" y="1247"/>
          <a:ext cx="3749254" cy="2249552"/>
        </a:xfrm>
        <a:prstGeom prst="rect">
          <a:avLst/>
        </a:prstGeom>
        <a:solidFill>
          <a:schemeClr val="accent2">
            <a:hueOff val="2340760"/>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b="1" kern="1200" dirty="0">
              <a:latin typeface="Ink Free" panose="03080402000500000000" pitchFamily="66" charset="0"/>
            </a:rPr>
            <a:t>Ms. Brower:</a:t>
          </a:r>
        </a:p>
        <a:p>
          <a:pPr lvl="0" algn="ctr" defTabSz="1066800">
            <a:lnSpc>
              <a:spcPct val="90000"/>
            </a:lnSpc>
            <a:spcBef>
              <a:spcPct val="0"/>
            </a:spcBef>
            <a:spcAft>
              <a:spcPct val="35000"/>
            </a:spcAft>
          </a:pPr>
          <a:r>
            <a:rPr lang="en-GB" sz="1800" b="1" kern="1200" dirty="0">
              <a:latin typeface="Ink Free" panose="03080402000500000000" pitchFamily="66" charset="0"/>
            </a:rPr>
            <a:t>1. I have eaten McDonald's in 4 different countries. ​</a:t>
          </a:r>
        </a:p>
        <a:p>
          <a:pPr lvl="0" algn="ctr" defTabSz="1066800">
            <a:lnSpc>
              <a:spcPct val="90000"/>
            </a:lnSpc>
            <a:spcBef>
              <a:spcPct val="0"/>
            </a:spcBef>
            <a:spcAft>
              <a:spcPct val="35000"/>
            </a:spcAft>
          </a:pPr>
          <a:r>
            <a:rPr lang="en-GB" sz="1800" b="1" kern="1200" dirty="0">
              <a:latin typeface="Ink Free" panose="03080402000500000000" pitchFamily="66" charset="0"/>
            </a:rPr>
            <a:t>2. I played on a college golf team. </a:t>
          </a:r>
        </a:p>
        <a:p>
          <a:pPr lvl="0" algn="ctr" defTabSz="1066800">
            <a:lnSpc>
              <a:spcPct val="90000"/>
            </a:lnSpc>
            <a:spcBef>
              <a:spcPct val="0"/>
            </a:spcBef>
            <a:spcAft>
              <a:spcPct val="35000"/>
            </a:spcAft>
          </a:pPr>
          <a:r>
            <a:rPr lang="en-GB" sz="1800" b="1" kern="1200" dirty="0">
              <a:latin typeface="Ink Free" panose="03080402000500000000" pitchFamily="66" charset="0"/>
            </a:rPr>
            <a:t>3. I know all of the words to every Disney song.</a:t>
          </a:r>
          <a:endParaRPr lang="en-US" sz="1800" b="1" kern="1200" dirty="0">
            <a:latin typeface="Ink Free" panose="03080402000500000000" pitchFamily="66" charset="0"/>
          </a:endParaRPr>
        </a:p>
      </dsp:txBody>
      <dsp:txXfrm>
        <a:off x="4620761" y="1247"/>
        <a:ext cx="3749254" cy="2249552"/>
      </dsp:txXfrm>
    </dsp:sp>
    <dsp:sp modelId="{D8E64AEA-7068-4445-A9AE-1928A4B07AF0}">
      <dsp:nvSpPr>
        <dsp:cNvPr id="0" name=""/>
        <dsp:cNvSpPr/>
      </dsp:nvSpPr>
      <dsp:spPr>
        <a:xfrm>
          <a:off x="2558671" y="2625725"/>
          <a:ext cx="3749254" cy="2249552"/>
        </a:xfrm>
        <a:prstGeom prst="rect">
          <a:avLst/>
        </a:prstGeom>
        <a:solidFill>
          <a:schemeClr val="accent2">
            <a:hueOff val="4681520"/>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b="1" kern="1200" dirty="0">
              <a:latin typeface="Ink Free" panose="03080402000500000000" pitchFamily="66" charset="0"/>
            </a:rPr>
            <a:t>Mr. Watson:</a:t>
          </a:r>
        </a:p>
        <a:p>
          <a:pPr lvl="0" algn="ctr" defTabSz="1066800">
            <a:lnSpc>
              <a:spcPct val="90000"/>
            </a:lnSpc>
            <a:spcBef>
              <a:spcPct val="0"/>
            </a:spcBef>
            <a:spcAft>
              <a:spcPct val="35000"/>
            </a:spcAft>
          </a:pPr>
          <a:r>
            <a:rPr lang="en-GB" sz="2000" b="1" kern="1200" dirty="0">
              <a:latin typeface="Ink Free" panose="03080402000500000000" pitchFamily="66" charset="0"/>
            </a:rPr>
            <a:t>1. I've lived in all but one of the countries in the UK</a:t>
          </a:r>
        </a:p>
        <a:p>
          <a:pPr lvl="0" algn="ctr" defTabSz="1066800">
            <a:lnSpc>
              <a:spcPct val="90000"/>
            </a:lnSpc>
            <a:spcBef>
              <a:spcPct val="0"/>
            </a:spcBef>
            <a:spcAft>
              <a:spcPct val="35000"/>
            </a:spcAft>
          </a:pPr>
          <a:r>
            <a:rPr lang="en-GB" sz="2000" b="1" kern="1200" dirty="0">
              <a:latin typeface="Ink Free" panose="03080402000500000000" pitchFamily="66" charset="0"/>
            </a:rPr>
            <a:t>2. Almost all of my immediate family speak German</a:t>
          </a:r>
        </a:p>
        <a:p>
          <a:pPr lvl="0" algn="ctr" defTabSz="1066800">
            <a:lnSpc>
              <a:spcPct val="90000"/>
            </a:lnSpc>
            <a:spcBef>
              <a:spcPct val="0"/>
            </a:spcBef>
            <a:spcAft>
              <a:spcPct val="35000"/>
            </a:spcAft>
          </a:pPr>
          <a:r>
            <a:rPr lang="en-GB" sz="2000" b="1" kern="1200" dirty="0">
              <a:latin typeface="Ink Free" panose="03080402000500000000" pitchFamily="66" charset="0"/>
            </a:rPr>
            <a:t>3. I do amateur photography.</a:t>
          </a:r>
          <a:endParaRPr lang="en-US" sz="2000" b="1" kern="1200" dirty="0">
            <a:latin typeface="Ink Free" panose="03080402000500000000" pitchFamily="66" charset="0"/>
          </a:endParaRPr>
        </a:p>
      </dsp:txBody>
      <dsp:txXfrm>
        <a:off x="2558671" y="2625725"/>
        <a:ext cx="3749254" cy="224955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DA618B-CB3C-44BB-83BC-C5ED9FCF5EF2}">
      <dsp:nvSpPr>
        <dsp:cNvPr id="0" name=""/>
        <dsp:cNvSpPr/>
      </dsp:nvSpPr>
      <dsp:spPr>
        <a:xfrm>
          <a:off x="178370" y="1318"/>
          <a:ext cx="4052311" cy="2431387"/>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a:latin typeface="Ink Free" panose="03080402000500000000" pitchFamily="66" charset="0"/>
            </a:rPr>
            <a:t>Mr. Perry:</a:t>
          </a:r>
        </a:p>
        <a:p>
          <a:pPr lvl="0" algn="ctr" defTabSz="1066800">
            <a:lnSpc>
              <a:spcPct val="90000"/>
            </a:lnSpc>
            <a:spcBef>
              <a:spcPct val="0"/>
            </a:spcBef>
            <a:spcAft>
              <a:spcPct val="35000"/>
            </a:spcAft>
          </a:pPr>
          <a:r>
            <a:rPr lang="en-GB" sz="1600" kern="1200" dirty="0">
              <a:latin typeface="Ink Free" panose="03080402000500000000" pitchFamily="66" charset="0"/>
            </a:rPr>
            <a:t>1. I have a massive collection of trainers but nowadays I wished I didn’t (they take up too much space.)</a:t>
          </a:r>
          <a:br>
            <a:rPr lang="en-GB" sz="1600" kern="1200" dirty="0">
              <a:latin typeface="Ink Free" panose="03080402000500000000" pitchFamily="66" charset="0"/>
            </a:rPr>
          </a:br>
          <a:r>
            <a:rPr lang="en-GB" sz="1600" kern="1200" dirty="0">
              <a:latin typeface="Ink Free" panose="03080402000500000000" pitchFamily="66" charset="0"/>
            </a:rPr>
            <a:t>2. I’ve have taught more than one subject at LPS.</a:t>
          </a:r>
          <a:br>
            <a:rPr lang="en-GB" sz="1600" kern="1200" dirty="0">
              <a:latin typeface="Ink Free" panose="03080402000500000000" pitchFamily="66" charset="0"/>
            </a:rPr>
          </a:br>
          <a:r>
            <a:rPr lang="en-GB" sz="1600" kern="1200" dirty="0">
              <a:latin typeface="Ink Free" panose="03080402000500000000" pitchFamily="66" charset="0"/>
            </a:rPr>
            <a:t>3. I’ve been fortunate enough to have travelled to 32 different countries</a:t>
          </a:r>
          <a:endParaRPr lang="en-US" sz="1600" b="1" kern="1200" dirty="0">
            <a:latin typeface="Ink Free" panose="03080402000500000000" pitchFamily="66" charset="0"/>
          </a:endParaRPr>
        </a:p>
      </dsp:txBody>
      <dsp:txXfrm>
        <a:off x="178370" y="1318"/>
        <a:ext cx="4052311" cy="2431387"/>
      </dsp:txXfrm>
    </dsp:sp>
    <dsp:sp modelId="{4408816B-85B8-4960-8F92-4817FAA0F724}">
      <dsp:nvSpPr>
        <dsp:cNvPr id="0" name=""/>
        <dsp:cNvSpPr/>
      </dsp:nvSpPr>
      <dsp:spPr>
        <a:xfrm>
          <a:off x="4635914" y="1318"/>
          <a:ext cx="4052311" cy="2431387"/>
        </a:xfrm>
        <a:prstGeom prst="rect">
          <a:avLst/>
        </a:prstGeom>
        <a:solidFill>
          <a:schemeClr val="accent2">
            <a:hueOff val="1560507"/>
            <a:satOff val="-1946"/>
            <a:lumOff val="45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b="1" kern="1200" dirty="0">
              <a:latin typeface="Ink Free" panose="03080402000500000000" pitchFamily="66" charset="0"/>
            </a:rPr>
            <a:t>Ms. Soni:</a:t>
          </a:r>
        </a:p>
        <a:p>
          <a:pPr lvl="0" algn="ctr" defTabSz="1066800">
            <a:lnSpc>
              <a:spcPct val="90000"/>
            </a:lnSpc>
            <a:spcBef>
              <a:spcPct val="0"/>
            </a:spcBef>
            <a:spcAft>
              <a:spcPct val="35000"/>
            </a:spcAft>
          </a:pPr>
          <a:r>
            <a:rPr lang="en-GB" sz="1800" b="1" kern="1200" dirty="0">
              <a:latin typeface="Ink Free" panose="03080402000500000000" pitchFamily="66" charset="0"/>
            </a:rPr>
            <a:t>1. I am one of the biggest Harry Potter fans ever.</a:t>
          </a:r>
        </a:p>
        <a:p>
          <a:pPr lvl="0" algn="ctr" defTabSz="1066800">
            <a:lnSpc>
              <a:spcPct val="90000"/>
            </a:lnSpc>
            <a:spcBef>
              <a:spcPct val="0"/>
            </a:spcBef>
            <a:spcAft>
              <a:spcPct val="35000"/>
            </a:spcAft>
          </a:pPr>
          <a:r>
            <a:rPr lang="en-GB" sz="1800" b="1" kern="1200" dirty="0">
              <a:latin typeface="Ink Free" panose="03080402000500000000" pitchFamily="66" charset="0"/>
            </a:rPr>
            <a:t>2. I am very competitive so be careful about asking to play a game with me!</a:t>
          </a:r>
        </a:p>
        <a:p>
          <a:pPr lvl="0" algn="ctr" defTabSz="1066800">
            <a:lnSpc>
              <a:spcPct val="90000"/>
            </a:lnSpc>
            <a:spcBef>
              <a:spcPct val="0"/>
            </a:spcBef>
            <a:spcAft>
              <a:spcPct val="35000"/>
            </a:spcAft>
          </a:pPr>
          <a:r>
            <a:rPr lang="en-GB" sz="1800" b="1" kern="1200" dirty="0">
              <a:latin typeface="Ink Free" panose="03080402000500000000" pitchFamily="66" charset="0"/>
            </a:rPr>
            <a:t>3. I only ever use even numbers when I change the volume on the tv!</a:t>
          </a:r>
          <a:endParaRPr lang="en-US" sz="1800" kern="1200" dirty="0">
            <a:latin typeface="Ink Free" panose="03080402000500000000" pitchFamily="66" charset="0"/>
          </a:endParaRPr>
        </a:p>
      </dsp:txBody>
      <dsp:txXfrm>
        <a:off x="4635914" y="1318"/>
        <a:ext cx="4052311" cy="2431387"/>
      </dsp:txXfrm>
    </dsp:sp>
    <dsp:sp modelId="{D8E64AEA-7068-4445-A9AE-1928A4B07AF0}">
      <dsp:nvSpPr>
        <dsp:cNvPr id="0" name=""/>
        <dsp:cNvSpPr/>
      </dsp:nvSpPr>
      <dsp:spPr>
        <a:xfrm>
          <a:off x="178370" y="2837937"/>
          <a:ext cx="4052311" cy="2431387"/>
        </a:xfrm>
        <a:prstGeom prst="rect">
          <a:avLst/>
        </a:prstGeom>
        <a:solidFill>
          <a:schemeClr val="accent2">
            <a:hueOff val="3121013"/>
            <a:satOff val="-3893"/>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b="1" kern="1200" dirty="0">
              <a:latin typeface="Ink Free" panose="03080402000500000000" pitchFamily="66" charset="0"/>
            </a:rPr>
            <a:t>Ms. </a:t>
          </a:r>
          <a:r>
            <a:rPr lang="en-GB" sz="2400" b="1" kern="1200" dirty="0" err="1">
              <a:latin typeface="Ink Free" panose="03080402000500000000" pitchFamily="66" charset="0"/>
            </a:rPr>
            <a:t>Mamica</a:t>
          </a:r>
          <a:r>
            <a:rPr lang="en-GB" sz="2400" b="1" kern="1200" dirty="0">
              <a:latin typeface="Ink Free" panose="03080402000500000000" pitchFamily="66" charset="0"/>
            </a:rPr>
            <a:t>:</a:t>
          </a:r>
        </a:p>
        <a:p>
          <a:pPr lvl="0" algn="ctr" defTabSz="1066800">
            <a:lnSpc>
              <a:spcPct val="90000"/>
            </a:lnSpc>
            <a:spcBef>
              <a:spcPct val="0"/>
            </a:spcBef>
            <a:spcAft>
              <a:spcPct val="35000"/>
            </a:spcAft>
          </a:pPr>
          <a:r>
            <a:rPr lang="en-US" sz="1800" b="1" i="0" kern="1200" dirty="0">
              <a:latin typeface="Ink Free" panose="03080402000500000000" pitchFamily="66" charset="0"/>
            </a:rPr>
            <a:t>a) I love traveling and exploring new places around the world. </a:t>
          </a:r>
        </a:p>
        <a:p>
          <a:pPr lvl="0" algn="ctr" defTabSz="1066800">
            <a:lnSpc>
              <a:spcPct val="90000"/>
            </a:lnSpc>
            <a:spcBef>
              <a:spcPct val="0"/>
            </a:spcBef>
            <a:spcAft>
              <a:spcPct val="35000"/>
            </a:spcAft>
          </a:pPr>
          <a:r>
            <a:rPr lang="en-US" sz="1800" b="1" i="0" kern="1200" dirty="0">
              <a:latin typeface="Ink Free" panose="03080402000500000000" pitchFamily="66" charset="0"/>
            </a:rPr>
            <a:t>b) I watch Friends(tv show) over and over again and I still laugh more each time.</a:t>
          </a:r>
          <a:endParaRPr lang="en-GB" sz="1800" b="1" i="0" kern="1200" dirty="0">
            <a:latin typeface="Ink Free" panose="03080402000500000000" pitchFamily="66" charset="0"/>
          </a:endParaRPr>
        </a:p>
        <a:p>
          <a:pPr lvl="0" algn="ctr" defTabSz="1066800">
            <a:lnSpc>
              <a:spcPct val="90000"/>
            </a:lnSpc>
            <a:spcBef>
              <a:spcPct val="0"/>
            </a:spcBef>
            <a:spcAft>
              <a:spcPct val="35000"/>
            </a:spcAft>
          </a:pPr>
          <a:r>
            <a:rPr lang="en-US" sz="1800" b="1" i="0" kern="1200" dirty="0">
              <a:latin typeface="Ink Free" panose="03080402000500000000" pitchFamily="66" charset="0"/>
            </a:rPr>
            <a:t>C) I’m obsessed with flowers and nature</a:t>
          </a:r>
          <a:endParaRPr lang="en-US" sz="1800" b="1" kern="1200" dirty="0">
            <a:latin typeface="Ink Free" panose="03080402000500000000" pitchFamily="66" charset="0"/>
          </a:endParaRPr>
        </a:p>
      </dsp:txBody>
      <dsp:txXfrm>
        <a:off x="178370" y="2837937"/>
        <a:ext cx="4052311" cy="2431387"/>
      </dsp:txXfrm>
    </dsp:sp>
    <dsp:sp modelId="{37CCEFDD-25C0-45CE-B185-E60F705A22FC}">
      <dsp:nvSpPr>
        <dsp:cNvPr id="0" name=""/>
        <dsp:cNvSpPr/>
      </dsp:nvSpPr>
      <dsp:spPr>
        <a:xfrm>
          <a:off x="4635914" y="2837937"/>
          <a:ext cx="4052311" cy="2431387"/>
        </a:xfrm>
        <a:prstGeom prst="rect">
          <a:avLst/>
        </a:prstGeom>
        <a:solidFill>
          <a:schemeClr val="accent2">
            <a:hueOff val="4681520"/>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b="1" kern="1200" dirty="0">
              <a:latin typeface="Ink Free" panose="03080402000500000000" pitchFamily="66" charset="0"/>
            </a:rPr>
            <a:t>Mr. Patel:</a:t>
          </a:r>
        </a:p>
        <a:p>
          <a:pPr lvl="0" algn="ctr" defTabSz="1066800">
            <a:lnSpc>
              <a:spcPct val="90000"/>
            </a:lnSpc>
            <a:spcBef>
              <a:spcPct val="0"/>
            </a:spcBef>
            <a:spcAft>
              <a:spcPct val="35000"/>
            </a:spcAft>
          </a:pPr>
          <a:r>
            <a:rPr lang="en-US" sz="2000" b="0" i="0" kern="1200" dirty="0">
              <a:latin typeface="Ink Free" panose="03080402000500000000" pitchFamily="66" charset="0"/>
            </a:rPr>
            <a:t>1. I love doing origami in my spare time. </a:t>
          </a:r>
        </a:p>
        <a:p>
          <a:pPr lvl="0" algn="ctr" defTabSz="1066800">
            <a:lnSpc>
              <a:spcPct val="90000"/>
            </a:lnSpc>
            <a:spcBef>
              <a:spcPct val="0"/>
            </a:spcBef>
            <a:spcAft>
              <a:spcPct val="35000"/>
            </a:spcAft>
          </a:pPr>
          <a:r>
            <a:rPr lang="en-US" sz="2000" b="0" i="0" kern="1200" dirty="0">
              <a:latin typeface="Ink Free" panose="03080402000500000000" pitchFamily="66" charset="0"/>
            </a:rPr>
            <a:t>2.  I love </a:t>
          </a:r>
          <a:r>
            <a:rPr lang="en-US" sz="2000" b="0" i="0" kern="1200" dirty="0" smtClean="0">
              <a:latin typeface="Ink Free" panose="03080402000500000000" pitchFamily="66" charset="0"/>
            </a:rPr>
            <a:t>Indian </a:t>
          </a:r>
          <a:r>
            <a:rPr lang="en-US" sz="2000" b="0" i="0" kern="1200" dirty="0">
              <a:latin typeface="Ink Free" panose="03080402000500000000" pitchFamily="66" charset="0"/>
            </a:rPr>
            <a:t>food especially pakoras.</a:t>
          </a:r>
        </a:p>
        <a:p>
          <a:pPr lvl="0" algn="ctr" defTabSz="1066800">
            <a:lnSpc>
              <a:spcPct val="90000"/>
            </a:lnSpc>
            <a:spcBef>
              <a:spcPct val="0"/>
            </a:spcBef>
            <a:spcAft>
              <a:spcPct val="35000"/>
            </a:spcAft>
          </a:pPr>
          <a:r>
            <a:rPr lang="en-US" sz="2000" b="0" i="0" kern="1200" dirty="0">
              <a:latin typeface="Ink Free" panose="03080402000500000000" pitchFamily="66" charset="0"/>
            </a:rPr>
            <a:t>3. I enjoy reading spy novels. </a:t>
          </a:r>
          <a:endParaRPr lang="en-US" sz="2000" kern="1200" dirty="0">
            <a:latin typeface="Ink Free" panose="03080402000500000000" pitchFamily="66" charset="0"/>
          </a:endParaRPr>
        </a:p>
      </dsp:txBody>
      <dsp:txXfrm>
        <a:off x="4635914" y="2837937"/>
        <a:ext cx="4052311" cy="243138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2A8ED2-83A3-4BCE-98A0-352C10EA8B0C}">
      <dsp:nvSpPr>
        <dsp:cNvPr id="0" name=""/>
        <dsp:cNvSpPr/>
      </dsp:nvSpPr>
      <dsp:spPr>
        <a:xfrm>
          <a:off x="2310" y="343230"/>
          <a:ext cx="1833041" cy="1099824"/>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dirty="0">
              <a:latin typeface="Ink Free" panose="03080402000500000000" pitchFamily="66" charset="0"/>
            </a:rPr>
            <a:t>Which teacher loves watching the TV Show Friends?</a:t>
          </a:r>
        </a:p>
      </dsp:txBody>
      <dsp:txXfrm>
        <a:off x="2310" y="343230"/>
        <a:ext cx="1833041" cy="1099824"/>
      </dsp:txXfrm>
    </dsp:sp>
    <dsp:sp modelId="{C1FBB7F1-EAD4-44F1-B72A-467A748F5393}">
      <dsp:nvSpPr>
        <dsp:cNvPr id="0" name=""/>
        <dsp:cNvSpPr/>
      </dsp:nvSpPr>
      <dsp:spPr>
        <a:xfrm>
          <a:off x="2018656" y="343230"/>
          <a:ext cx="1833041" cy="1099824"/>
        </a:xfrm>
        <a:prstGeom prst="rect">
          <a:avLst/>
        </a:prstGeom>
        <a:solidFill>
          <a:schemeClr val="accent5">
            <a:hueOff val="-903080"/>
            <a:satOff val="3619"/>
            <a:lumOff val="78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a:latin typeface="Ink Free" panose="03080402000500000000" pitchFamily="66" charset="0"/>
            </a:rPr>
            <a:t>Which teacher has more trainers than clothes?</a:t>
          </a:r>
        </a:p>
      </dsp:txBody>
      <dsp:txXfrm>
        <a:off x="2018656" y="343230"/>
        <a:ext cx="1833041" cy="1099824"/>
      </dsp:txXfrm>
    </dsp:sp>
    <dsp:sp modelId="{616CA105-26A7-4684-B3D2-FFF33A3ADE77}">
      <dsp:nvSpPr>
        <dsp:cNvPr id="0" name=""/>
        <dsp:cNvSpPr/>
      </dsp:nvSpPr>
      <dsp:spPr>
        <a:xfrm>
          <a:off x="4035002" y="343230"/>
          <a:ext cx="1833041" cy="1099824"/>
        </a:xfrm>
        <a:prstGeom prst="rect">
          <a:avLst/>
        </a:prstGeom>
        <a:solidFill>
          <a:schemeClr val="accent5">
            <a:hueOff val="-1806159"/>
            <a:satOff val="7238"/>
            <a:lumOff val="156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a:latin typeface="Ink Free" panose="03080402000500000000" pitchFamily="66" charset="0"/>
            </a:rPr>
            <a:t>Which teacher would bake you a cake?</a:t>
          </a:r>
        </a:p>
      </dsp:txBody>
      <dsp:txXfrm>
        <a:off x="4035002" y="343230"/>
        <a:ext cx="1833041" cy="1099824"/>
      </dsp:txXfrm>
    </dsp:sp>
    <dsp:sp modelId="{7D3ECD8C-A94C-4AB6-9AEA-10BBFDC91018}">
      <dsp:nvSpPr>
        <dsp:cNvPr id="0" name=""/>
        <dsp:cNvSpPr/>
      </dsp:nvSpPr>
      <dsp:spPr>
        <a:xfrm>
          <a:off x="6051347" y="343230"/>
          <a:ext cx="1833041" cy="1099824"/>
        </a:xfrm>
        <a:prstGeom prst="rect">
          <a:avLst/>
        </a:prstGeom>
        <a:solidFill>
          <a:schemeClr val="accent5">
            <a:hueOff val="-2709239"/>
            <a:satOff val="10858"/>
            <a:lumOff val="235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a:latin typeface="Ink Free" panose="03080402000500000000" pitchFamily="66" charset="0"/>
            </a:rPr>
            <a:t>Which teacher would you find on top of a mountain?</a:t>
          </a:r>
        </a:p>
      </dsp:txBody>
      <dsp:txXfrm>
        <a:off x="6051347" y="343230"/>
        <a:ext cx="1833041" cy="1099824"/>
      </dsp:txXfrm>
    </dsp:sp>
    <dsp:sp modelId="{6BABB1CE-D06F-4E4F-9CE3-7FAC3E434A13}">
      <dsp:nvSpPr>
        <dsp:cNvPr id="0" name=""/>
        <dsp:cNvSpPr/>
      </dsp:nvSpPr>
      <dsp:spPr>
        <a:xfrm>
          <a:off x="2310" y="1626359"/>
          <a:ext cx="1833041" cy="1099824"/>
        </a:xfrm>
        <a:prstGeom prst="rect">
          <a:avLst/>
        </a:prstGeom>
        <a:solidFill>
          <a:schemeClr val="accent5">
            <a:hueOff val="-3612319"/>
            <a:satOff val="14477"/>
            <a:lumOff val="313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dirty="0">
              <a:latin typeface="Ink Free" panose="03080402000500000000" pitchFamily="66" charset="0"/>
            </a:rPr>
            <a:t>Which teacher has visited the supposed home of the Greek Gods?</a:t>
          </a:r>
        </a:p>
      </dsp:txBody>
      <dsp:txXfrm>
        <a:off x="2310" y="1626359"/>
        <a:ext cx="1833041" cy="1099824"/>
      </dsp:txXfrm>
    </dsp:sp>
    <dsp:sp modelId="{1F68D3D7-CFFB-4577-B779-A7AD76AA62DB}">
      <dsp:nvSpPr>
        <dsp:cNvPr id="0" name=""/>
        <dsp:cNvSpPr/>
      </dsp:nvSpPr>
      <dsp:spPr>
        <a:xfrm>
          <a:off x="2018656" y="1626359"/>
          <a:ext cx="1833041" cy="1099824"/>
        </a:xfrm>
        <a:prstGeom prst="rect">
          <a:avLst/>
        </a:prstGeom>
        <a:solidFill>
          <a:schemeClr val="accent5">
            <a:hueOff val="-4515398"/>
            <a:satOff val="18096"/>
            <a:lumOff val="392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a:latin typeface="Ink Free" panose="03080402000500000000" pitchFamily="66" charset="0"/>
            </a:rPr>
            <a:t>Which teacher would adopt a Koala bear?</a:t>
          </a:r>
        </a:p>
      </dsp:txBody>
      <dsp:txXfrm>
        <a:off x="2018656" y="1626359"/>
        <a:ext cx="1833041" cy="1099824"/>
      </dsp:txXfrm>
    </dsp:sp>
    <dsp:sp modelId="{9D65B675-0B14-4BE6-ABDD-8758E12D2FFE}">
      <dsp:nvSpPr>
        <dsp:cNvPr id="0" name=""/>
        <dsp:cNvSpPr/>
      </dsp:nvSpPr>
      <dsp:spPr>
        <a:xfrm>
          <a:off x="4035002" y="1626359"/>
          <a:ext cx="1833041" cy="1099824"/>
        </a:xfrm>
        <a:prstGeom prst="rect">
          <a:avLst/>
        </a:prstGeom>
        <a:solidFill>
          <a:schemeClr val="accent5">
            <a:hueOff val="-5418478"/>
            <a:satOff val="21715"/>
            <a:lumOff val="470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a:latin typeface="Ink Free" panose="03080402000500000000" pitchFamily="66" charset="0"/>
            </a:rPr>
            <a:t>Which teacher would sing “Let it go” with you?</a:t>
          </a:r>
        </a:p>
      </dsp:txBody>
      <dsp:txXfrm>
        <a:off x="4035002" y="1626359"/>
        <a:ext cx="1833041" cy="1099824"/>
      </dsp:txXfrm>
    </dsp:sp>
    <dsp:sp modelId="{05D9DC13-E720-4183-9A8C-6ADE65E9D5AB}">
      <dsp:nvSpPr>
        <dsp:cNvPr id="0" name=""/>
        <dsp:cNvSpPr/>
      </dsp:nvSpPr>
      <dsp:spPr>
        <a:xfrm>
          <a:off x="6051347" y="1626359"/>
          <a:ext cx="1833041" cy="1099824"/>
        </a:xfrm>
        <a:prstGeom prst="rect">
          <a:avLst/>
        </a:prstGeom>
        <a:solidFill>
          <a:schemeClr val="accent5">
            <a:hueOff val="-6321557"/>
            <a:satOff val="25334"/>
            <a:lumOff val="549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dirty="0">
              <a:latin typeface="Ink Free" panose="03080402000500000000" pitchFamily="66" charset="0"/>
            </a:rPr>
            <a:t>Which teacher wishes they were at Hogwarts?</a:t>
          </a:r>
        </a:p>
      </dsp:txBody>
      <dsp:txXfrm>
        <a:off x="6051347" y="1626359"/>
        <a:ext cx="1833041" cy="1099824"/>
      </dsp:txXfrm>
    </dsp:sp>
    <dsp:sp modelId="{4783B307-2A34-4CB5-A0C6-D2FF59E60D4E}">
      <dsp:nvSpPr>
        <dsp:cNvPr id="0" name=""/>
        <dsp:cNvSpPr/>
      </dsp:nvSpPr>
      <dsp:spPr>
        <a:xfrm>
          <a:off x="2310" y="2909488"/>
          <a:ext cx="1833041" cy="1099824"/>
        </a:xfrm>
        <a:prstGeom prst="rect">
          <a:avLst/>
        </a:prstGeom>
        <a:solidFill>
          <a:schemeClr val="accent5">
            <a:hueOff val="-7224638"/>
            <a:satOff val="28953"/>
            <a:lumOff val="627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a:latin typeface="Ink Free" panose="03080402000500000000" pitchFamily="66" charset="0"/>
            </a:rPr>
            <a:t>Which teacher(s) can speak multiple languages?</a:t>
          </a:r>
        </a:p>
      </dsp:txBody>
      <dsp:txXfrm>
        <a:off x="2310" y="2909488"/>
        <a:ext cx="1833041" cy="1099824"/>
      </dsp:txXfrm>
    </dsp:sp>
    <dsp:sp modelId="{CDB4B0E6-2E9D-44E5-AB7C-C462C61A272B}">
      <dsp:nvSpPr>
        <dsp:cNvPr id="0" name=""/>
        <dsp:cNvSpPr/>
      </dsp:nvSpPr>
      <dsp:spPr>
        <a:xfrm>
          <a:off x="2018656" y="2909488"/>
          <a:ext cx="1833041" cy="1099824"/>
        </a:xfrm>
        <a:prstGeom prst="rect">
          <a:avLst/>
        </a:prstGeom>
        <a:solidFill>
          <a:schemeClr val="accent5">
            <a:hueOff val="-8127717"/>
            <a:satOff val="32573"/>
            <a:lumOff val="705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dirty="0">
              <a:latin typeface="Ink Free" panose="03080402000500000000" pitchFamily="66" charset="0"/>
            </a:rPr>
            <a:t>Which teacher might win in a game of mini golf?</a:t>
          </a:r>
        </a:p>
      </dsp:txBody>
      <dsp:txXfrm>
        <a:off x="2018656" y="2909488"/>
        <a:ext cx="1833041" cy="1099824"/>
      </dsp:txXfrm>
    </dsp:sp>
    <dsp:sp modelId="{DD058792-2183-492A-9546-DB6D2C6E9699}">
      <dsp:nvSpPr>
        <dsp:cNvPr id="0" name=""/>
        <dsp:cNvSpPr/>
      </dsp:nvSpPr>
      <dsp:spPr>
        <a:xfrm>
          <a:off x="4035002" y="2909488"/>
          <a:ext cx="1833041" cy="1099824"/>
        </a:xfrm>
        <a:prstGeom prst="rect">
          <a:avLst/>
        </a:prstGeom>
        <a:solidFill>
          <a:schemeClr val="accent5">
            <a:hueOff val="-9030797"/>
            <a:satOff val="36192"/>
            <a:lumOff val="784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a:latin typeface="Ink Free" panose="03080402000500000000" pitchFamily="66" charset="0"/>
            </a:rPr>
            <a:t>Which teacher likes to take photos?</a:t>
          </a:r>
        </a:p>
      </dsp:txBody>
      <dsp:txXfrm>
        <a:off x="4035002" y="2909488"/>
        <a:ext cx="1833041" cy="1099824"/>
      </dsp:txXfrm>
    </dsp:sp>
    <dsp:sp modelId="{529DD28E-14C2-4CF4-8F36-124D56467900}">
      <dsp:nvSpPr>
        <dsp:cNvPr id="0" name=""/>
        <dsp:cNvSpPr/>
      </dsp:nvSpPr>
      <dsp:spPr>
        <a:xfrm>
          <a:off x="6051347" y="2909488"/>
          <a:ext cx="1833041" cy="1099824"/>
        </a:xfrm>
        <a:prstGeom prst="rect">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dirty="0">
              <a:latin typeface="Ink Free" panose="03080402000500000000" pitchFamily="66" charset="0"/>
            </a:rPr>
            <a:t>Which teacher can make you a paper crane?</a:t>
          </a:r>
        </a:p>
      </dsp:txBody>
      <dsp:txXfrm>
        <a:off x="6051347" y="2909488"/>
        <a:ext cx="1833041" cy="1099824"/>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2268CD8E-FC8C-F74A-AC79-44C42BB3EF7C}" type="datetimeFigureOut">
              <a:rPr lang="en-US" smtClean="0"/>
              <a:t>22/06/20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0F420D-F755-9249-823A-DA2AB0A089C5}" type="slidenum">
              <a:rPr lang="en-US" smtClean="0"/>
              <a:t>‹#›</a:t>
            </a:fld>
            <a:endParaRPr lang="en-US"/>
          </a:p>
        </p:txBody>
      </p:sp>
    </p:spTree>
    <p:extLst>
      <p:ext uri="{BB962C8B-B14F-4D97-AF65-F5344CB8AC3E}">
        <p14:creationId xmlns:p14="http://schemas.microsoft.com/office/powerpoint/2010/main" val="1467565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268CD8E-FC8C-F74A-AC79-44C42BB3EF7C}" type="datetimeFigureOut">
              <a:rPr lang="en-US" smtClean="0"/>
              <a:t>22/06/20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0F420D-F755-9249-823A-DA2AB0A089C5}" type="slidenum">
              <a:rPr lang="en-US" smtClean="0"/>
              <a:t>‹#›</a:t>
            </a:fld>
            <a:endParaRPr lang="en-US"/>
          </a:p>
        </p:txBody>
      </p:sp>
    </p:spTree>
    <p:extLst>
      <p:ext uri="{BB962C8B-B14F-4D97-AF65-F5344CB8AC3E}">
        <p14:creationId xmlns:p14="http://schemas.microsoft.com/office/powerpoint/2010/main" val="2585433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268CD8E-FC8C-F74A-AC79-44C42BB3EF7C}" type="datetimeFigureOut">
              <a:rPr lang="en-US" smtClean="0"/>
              <a:t>22/06/20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0F420D-F755-9249-823A-DA2AB0A089C5}" type="slidenum">
              <a:rPr lang="en-US" smtClean="0"/>
              <a:t>‹#›</a:t>
            </a:fld>
            <a:endParaRPr lang="en-US"/>
          </a:p>
        </p:txBody>
      </p:sp>
    </p:spTree>
    <p:extLst>
      <p:ext uri="{BB962C8B-B14F-4D97-AF65-F5344CB8AC3E}">
        <p14:creationId xmlns:p14="http://schemas.microsoft.com/office/powerpoint/2010/main" val="1053303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268CD8E-FC8C-F74A-AC79-44C42BB3EF7C}" type="datetimeFigureOut">
              <a:rPr lang="en-US" smtClean="0"/>
              <a:t>22/06/20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0F420D-F755-9249-823A-DA2AB0A089C5}" type="slidenum">
              <a:rPr lang="en-US" smtClean="0"/>
              <a:t>‹#›</a:t>
            </a:fld>
            <a:endParaRPr lang="en-US"/>
          </a:p>
        </p:txBody>
      </p:sp>
    </p:spTree>
    <p:extLst>
      <p:ext uri="{BB962C8B-B14F-4D97-AF65-F5344CB8AC3E}">
        <p14:creationId xmlns:p14="http://schemas.microsoft.com/office/powerpoint/2010/main" val="2582428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2268CD8E-FC8C-F74A-AC79-44C42BB3EF7C}" type="datetimeFigureOut">
              <a:rPr lang="en-US" smtClean="0"/>
              <a:t>22/06/20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0F420D-F755-9249-823A-DA2AB0A089C5}" type="slidenum">
              <a:rPr lang="en-US" smtClean="0"/>
              <a:t>‹#›</a:t>
            </a:fld>
            <a:endParaRPr lang="en-US"/>
          </a:p>
        </p:txBody>
      </p:sp>
    </p:spTree>
    <p:extLst>
      <p:ext uri="{BB962C8B-B14F-4D97-AF65-F5344CB8AC3E}">
        <p14:creationId xmlns:p14="http://schemas.microsoft.com/office/powerpoint/2010/main" val="3469687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2268CD8E-FC8C-F74A-AC79-44C42BB3EF7C}" type="datetimeFigureOut">
              <a:rPr lang="en-US" smtClean="0"/>
              <a:t>22/06/20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0F420D-F755-9249-823A-DA2AB0A089C5}" type="slidenum">
              <a:rPr lang="en-US" smtClean="0"/>
              <a:t>‹#›</a:t>
            </a:fld>
            <a:endParaRPr lang="en-US"/>
          </a:p>
        </p:txBody>
      </p:sp>
    </p:spTree>
    <p:extLst>
      <p:ext uri="{BB962C8B-B14F-4D97-AF65-F5344CB8AC3E}">
        <p14:creationId xmlns:p14="http://schemas.microsoft.com/office/powerpoint/2010/main" val="741331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2268CD8E-FC8C-F74A-AC79-44C42BB3EF7C}" type="datetimeFigureOut">
              <a:rPr lang="en-US" smtClean="0"/>
              <a:t>22/06/20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0F420D-F755-9249-823A-DA2AB0A089C5}" type="slidenum">
              <a:rPr lang="en-US" smtClean="0"/>
              <a:t>‹#›</a:t>
            </a:fld>
            <a:endParaRPr lang="en-US"/>
          </a:p>
        </p:txBody>
      </p:sp>
    </p:spTree>
    <p:extLst>
      <p:ext uri="{BB962C8B-B14F-4D97-AF65-F5344CB8AC3E}">
        <p14:creationId xmlns:p14="http://schemas.microsoft.com/office/powerpoint/2010/main" val="1541119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2268CD8E-FC8C-F74A-AC79-44C42BB3EF7C}" type="datetimeFigureOut">
              <a:rPr lang="en-US" smtClean="0"/>
              <a:t>22/06/20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0F420D-F755-9249-823A-DA2AB0A089C5}" type="slidenum">
              <a:rPr lang="en-US" smtClean="0"/>
              <a:t>‹#›</a:t>
            </a:fld>
            <a:endParaRPr lang="en-US"/>
          </a:p>
        </p:txBody>
      </p:sp>
    </p:spTree>
    <p:extLst>
      <p:ext uri="{BB962C8B-B14F-4D97-AF65-F5344CB8AC3E}">
        <p14:creationId xmlns:p14="http://schemas.microsoft.com/office/powerpoint/2010/main" val="2575740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68CD8E-FC8C-F74A-AC79-44C42BB3EF7C}" type="datetimeFigureOut">
              <a:rPr lang="en-US" smtClean="0"/>
              <a:t>22/06/20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0F420D-F755-9249-823A-DA2AB0A089C5}" type="slidenum">
              <a:rPr lang="en-US" smtClean="0"/>
              <a:t>‹#›</a:t>
            </a:fld>
            <a:endParaRPr lang="en-US"/>
          </a:p>
        </p:txBody>
      </p:sp>
    </p:spTree>
    <p:extLst>
      <p:ext uri="{BB962C8B-B14F-4D97-AF65-F5344CB8AC3E}">
        <p14:creationId xmlns:p14="http://schemas.microsoft.com/office/powerpoint/2010/main" val="1758852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2268CD8E-FC8C-F74A-AC79-44C42BB3EF7C}" type="datetimeFigureOut">
              <a:rPr lang="en-US" smtClean="0"/>
              <a:t>22/06/20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0F420D-F755-9249-823A-DA2AB0A089C5}" type="slidenum">
              <a:rPr lang="en-US" smtClean="0"/>
              <a:t>‹#›</a:t>
            </a:fld>
            <a:endParaRPr lang="en-US"/>
          </a:p>
        </p:txBody>
      </p:sp>
    </p:spTree>
    <p:extLst>
      <p:ext uri="{BB962C8B-B14F-4D97-AF65-F5344CB8AC3E}">
        <p14:creationId xmlns:p14="http://schemas.microsoft.com/office/powerpoint/2010/main" val="4072240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2268CD8E-FC8C-F74A-AC79-44C42BB3EF7C}" type="datetimeFigureOut">
              <a:rPr lang="en-US" smtClean="0"/>
              <a:t>22/06/20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0F420D-F755-9249-823A-DA2AB0A089C5}" type="slidenum">
              <a:rPr lang="en-US" smtClean="0"/>
              <a:t>‹#›</a:t>
            </a:fld>
            <a:endParaRPr lang="en-US"/>
          </a:p>
        </p:txBody>
      </p:sp>
    </p:spTree>
    <p:extLst>
      <p:ext uri="{BB962C8B-B14F-4D97-AF65-F5344CB8AC3E}">
        <p14:creationId xmlns:p14="http://schemas.microsoft.com/office/powerpoint/2010/main" val="2912966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68CD8E-FC8C-F74A-AC79-44C42BB3EF7C}" type="datetimeFigureOut">
              <a:rPr lang="en-US" smtClean="0"/>
              <a:t>22/06/20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F420D-F755-9249-823A-DA2AB0A089C5}" type="slidenum">
              <a:rPr lang="en-US" smtClean="0"/>
              <a:t>‹#›</a:t>
            </a:fld>
            <a:endParaRPr lang="en-US"/>
          </a:p>
        </p:txBody>
      </p:sp>
    </p:spTree>
    <p:extLst>
      <p:ext uri="{BB962C8B-B14F-4D97-AF65-F5344CB8AC3E}">
        <p14:creationId xmlns:p14="http://schemas.microsoft.com/office/powerpoint/2010/main" val="42781065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9.png"/></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diagramData" Target="../diagrams/data3.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4" Type="http://schemas.openxmlformats.org/officeDocument/2006/relationships/diagramQuickStyle" Target="../diagrams/quickStyle4.xml"/><Relationship Id="rId5" Type="http://schemas.openxmlformats.org/officeDocument/2006/relationships/diagramColors" Target="../diagrams/colors4.xml"/><Relationship Id="rId6" Type="http://schemas.microsoft.com/office/2007/relationships/diagramDrawing" Target="../diagrams/drawing4.xml"/><Relationship Id="rId1" Type="http://schemas.openxmlformats.org/officeDocument/2006/relationships/slideLayout" Target="../slideLayouts/slideLayout2.xml"/><Relationship Id="rId2" Type="http://schemas.openxmlformats.org/officeDocument/2006/relationships/diagramData" Target="../diagrams/data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4" Type="http://schemas.openxmlformats.org/officeDocument/2006/relationships/diagramQuickStyle" Target="../diagrams/quickStyle5.xml"/><Relationship Id="rId5" Type="http://schemas.openxmlformats.org/officeDocument/2006/relationships/diagramColors" Target="../diagrams/colors5.xml"/><Relationship Id="rId6" Type="http://schemas.microsoft.com/office/2007/relationships/diagramDrawing" Target="../diagrams/drawing5.xml"/><Relationship Id="rId1" Type="http://schemas.openxmlformats.org/officeDocument/2006/relationships/slideLayout" Target="../slideLayouts/slideLayout2.xml"/><Relationship Id="rId2" Type="http://schemas.openxmlformats.org/officeDocument/2006/relationships/diagramData" Target="../diagrams/data5.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4" Type="http://schemas.openxmlformats.org/officeDocument/2006/relationships/diagramQuickStyle" Target="../diagrams/quickStyle6.xml"/><Relationship Id="rId5" Type="http://schemas.openxmlformats.org/officeDocument/2006/relationships/diagramColors" Target="../diagrams/colors6.xml"/><Relationship Id="rId6" Type="http://schemas.microsoft.com/office/2007/relationships/diagramDrawing" Target="../diagrams/drawing6.xml"/><Relationship Id="rId1" Type="http://schemas.openxmlformats.org/officeDocument/2006/relationships/slideLayout" Target="../slideLayouts/slideLayout2.xml"/><Relationship Id="rId2" Type="http://schemas.openxmlformats.org/officeDocument/2006/relationships/diagramData" Target="../diagrams/data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0.jpeg"/></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7" Type="http://schemas.openxmlformats.org/officeDocument/2006/relationships/image" Target="../media/image4.jpeg"/><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8" Type="http://schemas.openxmlformats.org/officeDocument/2006/relationships/image" Target="../media/image5.jpeg"/><Relationship Id="rId9" Type="http://schemas.openxmlformats.org/officeDocument/2006/relationships/image" Target="../media/image6.jpeg"/><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4" Type="http://schemas.openxmlformats.org/officeDocument/2006/relationships/image" Target="../media/image9.jpeg"/><Relationship Id="rId5" Type="http://schemas.openxmlformats.org/officeDocument/2006/relationships/image" Target="../media/image10.jpeg"/><Relationship Id="rId6" Type="http://schemas.openxmlformats.org/officeDocument/2006/relationships/image" Target="../media/image11.png"/><Relationship Id="rId7" Type="http://schemas.openxmlformats.org/officeDocument/2006/relationships/image" Target="../media/image12.jpeg"/><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pn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4" Type="http://schemas.openxmlformats.org/officeDocument/2006/relationships/image" Target="../media/image16.png"/><Relationship Id="rId5" Type="http://schemas.openxmlformats.org/officeDocument/2006/relationships/image" Target="../media/image17.gif"/><Relationship Id="rId1" Type="http://schemas.openxmlformats.org/officeDocument/2006/relationships/slideLayout" Target="../slideLayouts/slideLayout2.xml"/><Relationship Id="rId2" Type="http://schemas.openxmlformats.org/officeDocument/2006/relationships/image" Target="../media/image1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Maths strugglers 'may have dyscalculia' - BBC News">
            <a:extLst>
              <a:ext uri="{FF2B5EF4-FFF2-40B4-BE49-F238E27FC236}">
                <a16:creationId xmlns:a16="http://schemas.microsoft.com/office/drawing/2014/main" xmlns="" id="{9702A776-2896-4F17-8D9A-E6F950ACBAF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9219"/>
          <a:stretch/>
        </p:blipFill>
        <p:spPr bwMode="auto">
          <a:xfrm>
            <a:off x="10274" y="0"/>
            <a:ext cx="9144000" cy="6858000"/>
          </a:xfrm>
          <a:prstGeom prst="rect">
            <a:avLst/>
          </a:prstGeom>
          <a:noFill/>
          <a:effectLst/>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494222" y="2013734"/>
            <a:ext cx="8176104" cy="1900719"/>
          </a:xfrm>
          <a:solidFill>
            <a:schemeClr val="bg2"/>
          </a:solidFill>
        </p:spPr>
        <p:txBody>
          <a:bodyPr>
            <a:normAutofit/>
          </a:bodyPr>
          <a:lstStyle/>
          <a:p>
            <a:pPr>
              <a:lnSpc>
                <a:spcPct val="90000"/>
              </a:lnSpc>
            </a:pPr>
            <a:r>
              <a:rPr lang="en-US" sz="4800" b="1" dirty="0">
                <a:solidFill>
                  <a:srgbClr val="0070C0"/>
                </a:solidFill>
                <a:latin typeface="Ink Free" panose="03080402000500000000" pitchFamily="66" charset="0"/>
              </a:rPr>
              <a:t>Transition from Primary to Secondary School</a:t>
            </a:r>
          </a:p>
        </p:txBody>
      </p:sp>
      <p:sp>
        <p:nvSpPr>
          <p:cNvPr id="3" name="Subtitle 2"/>
          <p:cNvSpPr>
            <a:spLocks noGrp="1"/>
          </p:cNvSpPr>
          <p:nvPr>
            <p:ph type="subTitle" idx="1"/>
          </p:nvPr>
        </p:nvSpPr>
        <p:spPr>
          <a:xfrm>
            <a:off x="494222" y="4465660"/>
            <a:ext cx="8176104" cy="1144030"/>
          </a:xfrm>
          <a:solidFill>
            <a:schemeClr val="bg2"/>
          </a:solidFill>
        </p:spPr>
        <p:txBody>
          <a:bodyPr anchor="ctr">
            <a:normAutofit fontScale="85000" lnSpcReduction="20000"/>
          </a:bodyPr>
          <a:lstStyle/>
          <a:p>
            <a:pPr>
              <a:lnSpc>
                <a:spcPct val="90000"/>
              </a:lnSpc>
            </a:pPr>
            <a:r>
              <a:rPr lang="en-US" sz="5400" b="1" dirty="0">
                <a:solidFill>
                  <a:srgbClr val="7030A0"/>
                </a:solidFill>
                <a:latin typeface="Ink Free" panose="03080402000500000000" pitchFamily="66" charset="0"/>
              </a:rPr>
              <a:t>Maths at Langdon Park School</a:t>
            </a:r>
          </a:p>
        </p:txBody>
      </p:sp>
    </p:spTree>
    <p:extLst>
      <p:ext uri="{BB962C8B-B14F-4D97-AF65-F5344CB8AC3E}">
        <p14:creationId xmlns:p14="http://schemas.microsoft.com/office/powerpoint/2010/main" val="13438651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26160"/>
            <a:ext cx="7886700" cy="1325563"/>
          </a:xfrm>
        </p:spPr>
        <p:txBody>
          <a:bodyPr>
            <a:normAutofit/>
          </a:bodyPr>
          <a:lstStyle/>
          <a:p>
            <a:r>
              <a:rPr lang="en-US" b="1" dirty="0">
                <a:solidFill>
                  <a:srgbClr val="0070C0"/>
                </a:solidFill>
                <a:latin typeface="Ink Free" panose="03080402000500000000" pitchFamily="66" charset="0"/>
              </a:rPr>
              <a:t>Mathematical Activities 4</a:t>
            </a:r>
          </a:p>
        </p:txBody>
      </p:sp>
      <p:sp>
        <p:nvSpPr>
          <p:cNvPr id="8" name="Content Placeholder 7">
            <a:extLst>
              <a:ext uri="{FF2B5EF4-FFF2-40B4-BE49-F238E27FC236}">
                <a16:creationId xmlns:a16="http://schemas.microsoft.com/office/drawing/2014/main" xmlns="" id="{4FE7EB2C-0C3F-4708-BC26-D7BE17109EC4}"/>
              </a:ext>
            </a:extLst>
          </p:cNvPr>
          <p:cNvSpPr>
            <a:spLocks noGrp="1"/>
          </p:cNvSpPr>
          <p:nvPr>
            <p:ph idx="1"/>
          </p:nvPr>
        </p:nvSpPr>
        <p:spPr>
          <a:xfrm>
            <a:off x="328773" y="1374168"/>
            <a:ext cx="8486454" cy="4964987"/>
          </a:xfrm>
        </p:spPr>
        <p:txBody>
          <a:bodyPr>
            <a:noAutofit/>
          </a:bodyPr>
          <a:lstStyle/>
          <a:p>
            <a:pPr marL="0" indent="0" algn="ctr">
              <a:buNone/>
            </a:pPr>
            <a:endParaRPr lang="en-US" sz="2400" dirty="0">
              <a:latin typeface="Ink Free" panose="03080402000500000000" pitchFamily="66" charset="0"/>
            </a:endParaRPr>
          </a:p>
          <a:p>
            <a:pPr marL="0" indent="0" algn="ctr">
              <a:buNone/>
            </a:pPr>
            <a:endParaRPr lang="en-US" sz="2400" dirty="0">
              <a:latin typeface="Ink Free" panose="03080402000500000000" pitchFamily="66" charset="0"/>
            </a:endParaRPr>
          </a:p>
          <a:p>
            <a:pPr marL="0" indent="0" algn="ctr">
              <a:buNone/>
            </a:pPr>
            <a:endParaRPr lang="en-US" sz="2400" dirty="0">
              <a:latin typeface="Ink Free" panose="03080402000500000000" pitchFamily="66" charset="0"/>
            </a:endParaRPr>
          </a:p>
          <a:p>
            <a:pPr marL="0" indent="0" algn="ctr">
              <a:buNone/>
            </a:pPr>
            <a:endParaRPr lang="en-US" sz="2800" b="1" dirty="0">
              <a:latin typeface="Ink Free" panose="03080402000500000000" pitchFamily="66" charset="0"/>
            </a:endParaRPr>
          </a:p>
          <a:p>
            <a:pPr marL="0" indent="0" algn="ctr">
              <a:buNone/>
            </a:pPr>
            <a:endParaRPr lang="en-US" sz="2800" b="1" dirty="0">
              <a:latin typeface="Ink Free" panose="03080402000500000000" pitchFamily="66" charset="0"/>
            </a:endParaRPr>
          </a:p>
          <a:p>
            <a:pPr marL="0" indent="0" algn="ctr">
              <a:buNone/>
            </a:pPr>
            <a:endParaRPr lang="en-US" sz="2800" b="1" dirty="0">
              <a:latin typeface="Ink Free" panose="03080402000500000000" pitchFamily="66" charset="0"/>
            </a:endParaRPr>
          </a:p>
          <a:p>
            <a:pPr marL="0" indent="0" algn="ctr">
              <a:buNone/>
            </a:pPr>
            <a:endParaRPr lang="en-US" sz="2800" b="1" dirty="0">
              <a:latin typeface="Ink Free" panose="03080402000500000000" pitchFamily="66" charset="0"/>
            </a:endParaRPr>
          </a:p>
          <a:p>
            <a:pPr marL="0" indent="0" algn="ctr">
              <a:buNone/>
            </a:pPr>
            <a:r>
              <a:rPr lang="en-US" sz="2800" b="1" dirty="0">
                <a:solidFill>
                  <a:srgbClr val="FF0000"/>
                </a:solidFill>
                <a:latin typeface="Ink Free" panose="03080402000500000000" pitchFamily="66" charset="0"/>
              </a:rPr>
              <a:t>What are square numbers?</a:t>
            </a:r>
            <a:r>
              <a:rPr lang="en-US" sz="2800" b="1" dirty="0">
                <a:latin typeface="Ink Free" panose="03080402000500000000" pitchFamily="66" charset="0"/>
              </a:rPr>
              <a:t> </a:t>
            </a:r>
            <a:r>
              <a:rPr lang="en-US" sz="2800" b="1" dirty="0">
                <a:solidFill>
                  <a:srgbClr val="00B050"/>
                </a:solidFill>
                <a:latin typeface="Ink Free" panose="03080402000500000000" pitchFamily="66" charset="0"/>
              </a:rPr>
              <a:t>What are prime numbers?</a:t>
            </a:r>
          </a:p>
          <a:p>
            <a:pPr marL="0" indent="0" algn="ctr">
              <a:buNone/>
            </a:pPr>
            <a:r>
              <a:rPr lang="en-US" b="1" dirty="0">
                <a:solidFill>
                  <a:srgbClr val="7030A0"/>
                </a:solidFill>
                <a:latin typeface="Ink Free" panose="03080402000500000000" pitchFamily="66" charset="0"/>
              </a:rPr>
              <a:t>Have a go yourself! Try with the squares of the numbers from 4 to 20.</a:t>
            </a:r>
            <a:endParaRPr lang="en-US" sz="2000" b="1" dirty="0">
              <a:solidFill>
                <a:srgbClr val="7030A0"/>
              </a:solidFill>
              <a:latin typeface="Ink Free" panose="03080402000500000000" pitchFamily="66" charset="0"/>
            </a:endParaRPr>
          </a:p>
        </p:txBody>
      </p:sp>
      <p:sp>
        <p:nvSpPr>
          <p:cNvPr id="3" name="Thought Bubble: Cloud 2">
            <a:extLst>
              <a:ext uri="{FF2B5EF4-FFF2-40B4-BE49-F238E27FC236}">
                <a16:creationId xmlns:a16="http://schemas.microsoft.com/office/drawing/2014/main" xmlns="" id="{2D363DE9-8D8A-4F7E-BB0F-F6AE03CED1F8}"/>
              </a:ext>
            </a:extLst>
          </p:cNvPr>
          <p:cNvSpPr/>
          <p:nvPr/>
        </p:nvSpPr>
        <p:spPr>
          <a:xfrm>
            <a:off x="739739" y="1017142"/>
            <a:ext cx="5363110" cy="2208943"/>
          </a:xfrm>
          <a:prstGeom prst="cloudCallout">
            <a:avLst>
              <a:gd name="adj1" fmla="val -54645"/>
              <a:gd name="adj2" fmla="val 63957"/>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b="1" dirty="0">
                <a:latin typeface="Ink Free" panose="03080402000500000000" pitchFamily="66" charset="0"/>
              </a:rPr>
              <a:t>Flora had a challenge for her friends.  </a:t>
            </a:r>
            <a:br>
              <a:rPr lang="en-US" sz="2000" b="1" dirty="0">
                <a:latin typeface="Ink Free" panose="03080402000500000000" pitchFamily="66" charset="0"/>
              </a:rPr>
            </a:br>
            <a:r>
              <a:rPr lang="en-US" sz="2000" b="1" dirty="0">
                <a:latin typeface="Ink Free" panose="03080402000500000000" pitchFamily="66" charset="0"/>
              </a:rPr>
              <a:t>She asked, "Can you make square numbers by adding two prime numbers together?“</a:t>
            </a:r>
          </a:p>
        </p:txBody>
      </p:sp>
      <p:sp>
        <p:nvSpPr>
          <p:cNvPr id="6" name="Thought Bubble: Cloud 5">
            <a:extLst>
              <a:ext uri="{FF2B5EF4-FFF2-40B4-BE49-F238E27FC236}">
                <a16:creationId xmlns:a16="http://schemas.microsoft.com/office/drawing/2014/main" xmlns="" id="{47ACDA6F-8959-4285-9960-49C05B3BA131}"/>
              </a:ext>
            </a:extLst>
          </p:cNvPr>
          <p:cNvSpPr/>
          <p:nvPr/>
        </p:nvSpPr>
        <p:spPr>
          <a:xfrm>
            <a:off x="3369925" y="2573676"/>
            <a:ext cx="5034336" cy="2208943"/>
          </a:xfrm>
          <a:prstGeom prst="cloudCallout">
            <a:avLst>
              <a:gd name="adj1" fmla="val 57095"/>
              <a:gd name="adj2" fmla="val 41166"/>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dirty="0">
              <a:latin typeface="Ink Free" panose="03080402000500000000" pitchFamily="66" charset="0"/>
            </a:endParaRPr>
          </a:p>
          <a:p>
            <a:pPr algn="ctr"/>
            <a:r>
              <a:rPr lang="en-US" sz="2400" b="1" dirty="0">
                <a:latin typeface="Ink Free" panose="03080402000500000000" pitchFamily="66" charset="0"/>
              </a:rPr>
              <a:t>Ollie had a think.</a:t>
            </a:r>
            <a:br>
              <a:rPr lang="en-US" sz="2400" b="1" dirty="0">
                <a:latin typeface="Ink Free" panose="03080402000500000000" pitchFamily="66" charset="0"/>
              </a:rPr>
            </a:br>
            <a:r>
              <a:rPr lang="en-US" sz="2400" b="1" dirty="0">
                <a:latin typeface="Ink Free" panose="03080402000500000000" pitchFamily="66" charset="0"/>
              </a:rPr>
              <a:t>"Well, let me see...  I know that 4 = 2 + 2. That's a good start!“</a:t>
            </a:r>
          </a:p>
        </p:txBody>
      </p:sp>
    </p:spTree>
    <p:extLst>
      <p:ext uri="{BB962C8B-B14F-4D97-AF65-F5344CB8AC3E}">
        <p14:creationId xmlns:p14="http://schemas.microsoft.com/office/powerpoint/2010/main" val="38808132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26160"/>
            <a:ext cx="7886700" cy="1325563"/>
          </a:xfrm>
        </p:spPr>
        <p:txBody>
          <a:bodyPr>
            <a:normAutofit/>
          </a:bodyPr>
          <a:lstStyle/>
          <a:p>
            <a:r>
              <a:rPr lang="en-US" b="1" dirty="0">
                <a:solidFill>
                  <a:srgbClr val="0070C0"/>
                </a:solidFill>
                <a:latin typeface="Ink Free" panose="03080402000500000000" pitchFamily="66" charset="0"/>
              </a:rPr>
              <a:t>Mathematical Activities 5</a:t>
            </a:r>
          </a:p>
        </p:txBody>
      </p:sp>
      <p:sp>
        <p:nvSpPr>
          <p:cNvPr id="8" name="Content Placeholder 7">
            <a:extLst>
              <a:ext uri="{FF2B5EF4-FFF2-40B4-BE49-F238E27FC236}">
                <a16:creationId xmlns:a16="http://schemas.microsoft.com/office/drawing/2014/main" xmlns="" id="{4FE7EB2C-0C3F-4708-BC26-D7BE17109EC4}"/>
              </a:ext>
            </a:extLst>
          </p:cNvPr>
          <p:cNvSpPr>
            <a:spLocks noGrp="1"/>
          </p:cNvSpPr>
          <p:nvPr>
            <p:ph idx="1"/>
          </p:nvPr>
        </p:nvSpPr>
        <p:spPr>
          <a:xfrm>
            <a:off x="5548045" y="1390986"/>
            <a:ext cx="3267182" cy="4639944"/>
          </a:xfrm>
        </p:spPr>
        <p:txBody>
          <a:bodyPr>
            <a:noAutofit/>
          </a:bodyPr>
          <a:lstStyle/>
          <a:p>
            <a:pPr marL="0" indent="0" algn="ctr">
              <a:buNone/>
            </a:pPr>
            <a:r>
              <a:rPr lang="en-US" b="1" dirty="0">
                <a:solidFill>
                  <a:srgbClr val="00B050"/>
                </a:solidFill>
                <a:latin typeface="Ink Free" panose="03080402000500000000" pitchFamily="66" charset="0"/>
              </a:rPr>
              <a:t>Each symbol represents  a different digit (from 1-9).</a:t>
            </a:r>
          </a:p>
          <a:p>
            <a:pPr marL="0" indent="0" algn="ctr">
              <a:buNone/>
            </a:pPr>
            <a:endParaRPr lang="en-US" sz="2800" b="1" dirty="0">
              <a:solidFill>
                <a:srgbClr val="00B050"/>
              </a:solidFill>
              <a:latin typeface="Ink Free" panose="03080402000500000000" pitchFamily="66" charset="0"/>
            </a:endParaRPr>
          </a:p>
          <a:p>
            <a:pPr marL="0" indent="0" algn="ctr">
              <a:buNone/>
            </a:pPr>
            <a:r>
              <a:rPr lang="en-US" b="1" dirty="0">
                <a:solidFill>
                  <a:srgbClr val="7030A0"/>
                </a:solidFill>
                <a:latin typeface="Ink Free" panose="03080402000500000000" pitchFamily="66" charset="0"/>
              </a:rPr>
              <a:t>Can you work out which  digit is represented  by each symbol?</a:t>
            </a:r>
          </a:p>
          <a:p>
            <a:pPr marL="0" indent="0" algn="ctr">
              <a:buNone/>
            </a:pPr>
            <a:endParaRPr lang="en-US" sz="2800" b="1" dirty="0">
              <a:solidFill>
                <a:srgbClr val="00B050"/>
              </a:solidFill>
              <a:latin typeface="Ink Free" panose="03080402000500000000" pitchFamily="66" charset="0"/>
            </a:endParaRPr>
          </a:p>
        </p:txBody>
      </p:sp>
      <p:pic>
        <p:nvPicPr>
          <p:cNvPr id="4" name="Picture 3">
            <a:extLst>
              <a:ext uri="{FF2B5EF4-FFF2-40B4-BE49-F238E27FC236}">
                <a16:creationId xmlns:a16="http://schemas.microsoft.com/office/drawing/2014/main" xmlns="" id="{82A49C97-B3AE-4EC7-99D1-A814FD78992A}"/>
              </a:ext>
            </a:extLst>
          </p:cNvPr>
          <p:cNvPicPr>
            <a:picLocks noChangeAspect="1"/>
          </p:cNvPicPr>
          <p:nvPr/>
        </p:nvPicPr>
        <p:blipFill>
          <a:blip r:embed="rId2"/>
          <a:stretch>
            <a:fillRect/>
          </a:stretch>
        </p:blipFill>
        <p:spPr>
          <a:xfrm>
            <a:off x="206875" y="1497305"/>
            <a:ext cx="5165632" cy="4427306"/>
          </a:xfrm>
          <a:prstGeom prst="rect">
            <a:avLst/>
          </a:prstGeom>
        </p:spPr>
      </p:pic>
    </p:spTree>
    <p:extLst>
      <p:ext uri="{BB962C8B-B14F-4D97-AF65-F5344CB8AC3E}">
        <p14:creationId xmlns:p14="http://schemas.microsoft.com/office/powerpoint/2010/main" val="41431759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08271"/>
            <a:ext cx="7886700" cy="1325563"/>
          </a:xfrm>
        </p:spPr>
        <p:txBody>
          <a:bodyPr vert="horz" lIns="91440" tIns="45720" rIns="91440" bIns="45720" rtlCol="0" anchor="ctr">
            <a:normAutofit/>
          </a:bodyPr>
          <a:lstStyle/>
          <a:p>
            <a:pPr defTabSz="914400">
              <a:lnSpc>
                <a:spcPct val="90000"/>
              </a:lnSpc>
            </a:pPr>
            <a:r>
              <a:rPr lang="en-US" b="1" kern="1200" dirty="0">
                <a:solidFill>
                  <a:srgbClr val="0070C0"/>
                </a:solidFill>
                <a:latin typeface="Ink Free" panose="03080402000500000000" pitchFamily="66" charset="0"/>
              </a:rPr>
              <a:t>Fun Facts about your Maths teachers!</a:t>
            </a:r>
          </a:p>
        </p:txBody>
      </p:sp>
      <p:graphicFrame>
        <p:nvGraphicFramePr>
          <p:cNvPr id="6" name="TextBox 3">
            <a:extLst>
              <a:ext uri="{FF2B5EF4-FFF2-40B4-BE49-F238E27FC236}">
                <a16:creationId xmlns:a16="http://schemas.microsoft.com/office/drawing/2014/main" xmlns="" id="{BFB3CC5F-2A20-45B7-AE2F-2575C625EDD8}"/>
              </a:ext>
            </a:extLst>
          </p:cNvPr>
          <p:cNvGraphicFramePr/>
          <p:nvPr>
            <p:extLst>
              <p:ext uri="{D42A27DB-BD31-4B8C-83A1-F6EECF244321}">
                <p14:modId xmlns:p14="http://schemas.microsoft.com/office/powerpoint/2010/main" val="3399488123"/>
              </p:ext>
            </p:extLst>
          </p:nvPr>
        </p:nvGraphicFramePr>
        <p:xfrm>
          <a:off x="164387" y="1304817"/>
          <a:ext cx="8866597" cy="51679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477534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6" name="TextBox 3">
            <a:extLst>
              <a:ext uri="{FF2B5EF4-FFF2-40B4-BE49-F238E27FC236}">
                <a16:creationId xmlns:a16="http://schemas.microsoft.com/office/drawing/2014/main" xmlns="" id="{BFB3CC5F-2A20-45B7-AE2F-2575C625EDD8}"/>
              </a:ext>
            </a:extLst>
          </p:cNvPr>
          <p:cNvGraphicFramePr/>
          <p:nvPr>
            <p:extLst>
              <p:ext uri="{D42A27DB-BD31-4B8C-83A1-F6EECF244321}">
                <p14:modId xmlns:p14="http://schemas.microsoft.com/office/powerpoint/2010/main" val="1656720982"/>
              </p:ext>
            </p:extLst>
          </p:nvPr>
        </p:nvGraphicFramePr>
        <p:xfrm>
          <a:off x="164387" y="1304818"/>
          <a:ext cx="8866597" cy="48765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itle 1">
            <a:extLst>
              <a:ext uri="{FF2B5EF4-FFF2-40B4-BE49-F238E27FC236}">
                <a16:creationId xmlns:a16="http://schemas.microsoft.com/office/drawing/2014/main" xmlns="" id="{D0A84CFD-3E38-4757-922E-7F08371B4F75}"/>
              </a:ext>
            </a:extLst>
          </p:cNvPr>
          <p:cNvSpPr txBox="1">
            <a:spLocks/>
          </p:cNvSpPr>
          <p:nvPr/>
        </p:nvSpPr>
        <p:spPr>
          <a:xfrm>
            <a:off x="628650" y="108271"/>
            <a:ext cx="7886700" cy="1325563"/>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defTabSz="914400">
              <a:lnSpc>
                <a:spcPct val="90000"/>
              </a:lnSpc>
            </a:pPr>
            <a:r>
              <a:rPr lang="en-US" b="1">
                <a:solidFill>
                  <a:srgbClr val="0070C0"/>
                </a:solidFill>
                <a:latin typeface="Ink Free" panose="03080402000500000000" pitchFamily="66" charset="0"/>
              </a:rPr>
              <a:t>Fun Facts about your Maths teachers!</a:t>
            </a:r>
            <a:endParaRPr lang="en-US" b="1" dirty="0">
              <a:solidFill>
                <a:srgbClr val="0070C0"/>
              </a:solidFill>
              <a:latin typeface="Ink Free" panose="03080402000500000000" pitchFamily="66" charset="0"/>
            </a:endParaRPr>
          </a:p>
        </p:txBody>
      </p:sp>
    </p:spTree>
    <p:extLst>
      <p:ext uri="{BB962C8B-B14F-4D97-AF65-F5344CB8AC3E}">
        <p14:creationId xmlns:p14="http://schemas.microsoft.com/office/powerpoint/2010/main" val="7161302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6" name="TextBox 3">
            <a:extLst>
              <a:ext uri="{FF2B5EF4-FFF2-40B4-BE49-F238E27FC236}">
                <a16:creationId xmlns:a16="http://schemas.microsoft.com/office/drawing/2014/main" xmlns="" id="{BFB3CC5F-2A20-45B7-AE2F-2575C625EDD8}"/>
              </a:ext>
            </a:extLst>
          </p:cNvPr>
          <p:cNvGraphicFramePr/>
          <p:nvPr>
            <p:extLst>
              <p:ext uri="{D42A27DB-BD31-4B8C-83A1-F6EECF244321}">
                <p14:modId xmlns:p14="http://schemas.microsoft.com/office/powerpoint/2010/main" val="2865106994"/>
              </p:ext>
            </p:extLst>
          </p:nvPr>
        </p:nvGraphicFramePr>
        <p:xfrm>
          <a:off x="164387" y="1304817"/>
          <a:ext cx="8866597" cy="52706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itle 1">
            <a:extLst>
              <a:ext uri="{FF2B5EF4-FFF2-40B4-BE49-F238E27FC236}">
                <a16:creationId xmlns:a16="http://schemas.microsoft.com/office/drawing/2014/main" xmlns="" id="{DE0A9864-AD12-42C8-AF72-C7CF5FB5BA63}"/>
              </a:ext>
            </a:extLst>
          </p:cNvPr>
          <p:cNvSpPr>
            <a:spLocks noGrp="1"/>
          </p:cNvSpPr>
          <p:nvPr>
            <p:ph type="title"/>
          </p:nvPr>
        </p:nvSpPr>
        <p:spPr>
          <a:xfrm>
            <a:off x="628650" y="108271"/>
            <a:ext cx="7886700" cy="1325563"/>
          </a:xfrm>
        </p:spPr>
        <p:txBody>
          <a:bodyPr vert="horz" lIns="91440" tIns="45720" rIns="91440" bIns="45720" rtlCol="0" anchor="ctr">
            <a:normAutofit/>
          </a:bodyPr>
          <a:lstStyle/>
          <a:p>
            <a:pPr defTabSz="914400">
              <a:lnSpc>
                <a:spcPct val="90000"/>
              </a:lnSpc>
            </a:pPr>
            <a:r>
              <a:rPr lang="en-US" b="1" kern="1200" dirty="0">
                <a:solidFill>
                  <a:srgbClr val="0070C0"/>
                </a:solidFill>
                <a:latin typeface="Ink Free" panose="03080402000500000000" pitchFamily="66" charset="0"/>
              </a:rPr>
              <a:t>Fun Facts about your Maths teachers!</a:t>
            </a:r>
          </a:p>
        </p:txBody>
      </p:sp>
    </p:spTree>
    <p:extLst>
      <p:ext uri="{BB962C8B-B14F-4D97-AF65-F5344CB8AC3E}">
        <p14:creationId xmlns:p14="http://schemas.microsoft.com/office/powerpoint/2010/main" val="33897496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p:spPr>
        <p:txBody>
          <a:bodyPr>
            <a:normAutofit fontScale="90000"/>
          </a:bodyPr>
          <a:lstStyle/>
          <a:p>
            <a:r>
              <a:rPr lang="en-US" sz="5400" b="1" dirty="0">
                <a:solidFill>
                  <a:srgbClr val="0070C0"/>
                </a:solidFill>
                <a:latin typeface="Ink Free" panose="03080402000500000000" pitchFamily="66" charset="0"/>
              </a:rPr>
              <a:t>Quiz Time: How well do you know the teachers? </a:t>
            </a:r>
          </a:p>
        </p:txBody>
      </p:sp>
      <p:graphicFrame>
        <p:nvGraphicFramePr>
          <p:cNvPr id="5" name="Content Placeholder 2">
            <a:extLst>
              <a:ext uri="{FF2B5EF4-FFF2-40B4-BE49-F238E27FC236}">
                <a16:creationId xmlns:a16="http://schemas.microsoft.com/office/drawing/2014/main" xmlns="" id="{7625C62A-26E2-4C79-95F4-38994AAE97DC}"/>
              </a:ext>
            </a:extLst>
          </p:cNvPr>
          <p:cNvGraphicFramePr>
            <a:graphicFrameLocks noGrp="1"/>
          </p:cNvGraphicFramePr>
          <p:nvPr>
            <p:ph idx="1"/>
            <p:extLst>
              <p:ext uri="{D42A27DB-BD31-4B8C-83A1-F6EECF244321}">
                <p14:modId xmlns:p14="http://schemas.microsoft.com/office/powerpoint/2010/main" val="2411431231"/>
              </p:ext>
            </p:extLst>
          </p:nvPr>
        </p:nvGraphicFramePr>
        <p:xfrm>
          <a:off x="628650" y="1828800"/>
          <a:ext cx="78867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372783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Maths – King's College London Summer School">
            <a:extLst>
              <a:ext uri="{FF2B5EF4-FFF2-40B4-BE49-F238E27FC236}">
                <a16:creationId xmlns:a16="http://schemas.microsoft.com/office/drawing/2014/main" xmlns="" id="{970C5FB6-E64E-4BBB-B1DF-28E5D6B628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14" y="-73738"/>
            <a:ext cx="9254228" cy="6931738"/>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xmlns="" id="{876508D3-B523-4D29-8D2C-E8F092950E7C}"/>
              </a:ext>
            </a:extLst>
          </p:cNvPr>
          <p:cNvSpPr txBox="1"/>
          <p:nvPr/>
        </p:nvSpPr>
        <p:spPr>
          <a:xfrm>
            <a:off x="981181" y="1294543"/>
            <a:ext cx="7546370" cy="4401205"/>
          </a:xfrm>
          <a:prstGeom prst="rect">
            <a:avLst/>
          </a:prstGeom>
          <a:solidFill>
            <a:schemeClr val="bg1"/>
          </a:solidFill>
          <a:ln w="57150">
            <a:solidFill>
              <a:srgbClr val="0070C0"/>
            </a:solidFill>
          </a:ln>
          <a:effectLst>
            <a:innerShdw blurRad="63500" dist="50800">
              <a:prstClr val="black">
                <a:alpha val="50000"/>
              </a:prstClr>
            </a:innerShdw>
          </a:effectLst>
        </p:spPr>
        <p:txBody>
          <a:bodyPr wrap="square" rtlCol="0">
            <a:spAutoFit/>
          </a:bodyPr>
          <a:lstStyle/>
          <a:p>
            <a:pPr algn="ctr"/>
            <a:r>
              <a:rPr lang="en-GB" sz="4000" b="1" dirty="0">
                <a:solidFill>
                  <a:srgbClr val="FF0000"/>
                </a:solidFill>
                <a:latin typeface="Ink Free" panose="03080402000500000000" pitchFamily="66" charset="0"/>
              </a:rPr>
              <a:t>The Maths Faculty are looking forward to meeting you all and helping you in your new journey at Langdon Park School and learn some exciting and new mathematics!</a:t>
            </a:r>
          </a:p>
        </p:txBody>
      </p:sp>
    </p:spTree>
    <p:extLst>
      <p:ext uri="{BB962C8B-B14F-4D97-AF65-F5344CB8AC3E}">
        <p14:creationId xmlns:p14="http://schemas.microsoft.com/office/powerpoint/2010/main" val="2175750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87957" y="163989"/>
            <a:ext cx="7886700" cy="1325563"/>
          </a:xfrm>
        </p:spPr>
        <p:txBody>
          <a:bodyPr>
            <a:normAutofit/>
          </a:bodyPr>
          <a:lstStyle/>
          <a:p>
            <a:r>
              <a:rPr lang="en-US" b="1" dirty="0">
                <a:solidFill>
                  <a:srgbClr val="0070C0"/>
                </a:solidFill>
                <a:latin typeface="Ink Free" panose="03080402000500000000" pitchFamily="66" charset="0"/>
                <a:cs typeface="Cavolini" panose="020B0502040204020203" pitchFamily="66" charset="0"/>
              </a:rPr>
              <a:t>Introduction to Mathematics</a:t>
            </a:r>
          </a:p>
        </p:txBody>
      </p:sp>
      <p:graphicFrame>
        <p:nvGraphicFramePr>
          <p:cNvPr id="5" name="Content Placeholder 2">
            <a:extLst>
              <a:ext uri="{FF2B5EF4-FFF2-40B4-BE49-F238E27FC236}">
                <a16:creationId xmlns:a16="http://schemas.microsoft.com/office/drawing/2014/main" xmlns="" id="{F2E8FAEE-90E6-497C-8357-880190851ABC}"/>
              </a:ext>
            </a:extLst>
          </p:cNvPr>
          <p:cNvGraphicFramePr>
            <a:graphicFrameLocks noGrp="1"/>
          </p:cNvGraphicFramePr>
          <p:nvPr>
            <p:ph idx="1"/>
            <p:extLst>
              <p:ext uri="{D42A27DB-BD31-4B8C-83A1-F6EECF244321}">
                <p14:modId xmlns:p14="http://schemas.microsoft.com/office/powerpoint/2010/main" val="4217867898"/>
              </p:ext>
            </p:extLst>
          </p:nvPr>
        </p:nvGraphicFramePr>
        <p:xfrm>
          <a:off x="448996" y="1680414"/>
          <a:ext cx="8246007" cy="46640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5">
            <a:extLst>
              <a:ext uri="{FF2B5EF4-FFF2-40B4-BE49-F238E27FC236}">
                <a16:creationId xmlns:a16="http://schemas.microsoft.com/office/drawing/2014/main" xmlns="" id="{204C188F-7D92-47A0-B4C1-A80BE39321DA}"/>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269343" y="513511"/>
            <a:ext cx="1022985" cy="923290"/>
          </a:xfrm>
          <a:prstGeom prst="rect">
            <a:avLst/>
          </a:prstGeom>
          <a:noFill/>
          <a:ln>
            <a:noFill/>
          </a:ln>
        </p:spPr>
      </p:pic>
    </p:spTree>
    <p:extLst>
      <p:ext uri="{BB962C8B-B14F-4D97-AF65-F5344CB8AC3E}">
        <p14:creationId xmlns:p14="http://schemas.microsoft.com/office/powerpoint/2010/main" val="431867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xmlns="" id="{122F9423-F4B1-45D4-8445-E9991ECCBC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59672" y="318706"/>
            <a:ext cx="7411709" cy="1067634"/>
          </a:xfrm>
        </p:spPr>
        <p:txBody>
          <a:bodyPr anchor="ctr">
            <a:normAutofit fontScale="90000"/>
          </a:bodyPr>
          <a:lstStyle/>
          <a:p>
            <a:r>
              <a:rPr lang="en-US" sz="4800" b="1" dirty="0">
                <a:solidFill>
                  <a:srgbClr val="0070C0"/>
                </a:solidFill>
                <a:latin typeface="Ink Free" panose="03080402000500000000" pitchFamily="66" charset="0"/>
              </a:rPr>
              <a:t>How is Maths different in secondary school?</a:t>
            </a:r>
          </a:p>
        </p:txBody>
      </p:sp>
      <p:grpSp>
        <p:nvGrpSpPr>
          <p:cNvPr id="13" name="Group 12">
            <a:extLst>
              <a:ext uri="{FF2B5EF4-FFF2-40B4-BE49-F238E27FC236}">
                <a16:creationId xmlns:a16="http://schemas.microsoft.com/office/drawing/2014/main" xmlns="" id="{770AE191-D2EA-45C9-A44D-830C188F74CB}"/>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54015" y="628863"/>
            <a:ext cx="846287" cy="847206"/>
            <a:chOff x="8183879" y="1000124"/>
            <a:chExt cx="1562267" cy="1172973"/>
          </a:xfrm>
        </p:grpSpPr>
        <p:sp>
          <p:nvSpPr>
            <p:cNvPr id="14" name="Freeform 5">
              <a:extLst>
                <a:ext uri="{FF2B5EF4-FFF2-40B4-BE49-F238E27FC236}">
                  <a16:creationId xmlns:a16="http://schemas.microsoft.com/office/drawing/2014/main" xmlns="" id="{23A0E4C1-B7A6-4637-AC51-4A5AE3841FFB}"/>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8183879" y="1348782"/>
              <a:ext cx="935037" cy="824315"/>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sp>
          <p:nvSpPr>
            <p:cNvPr id="15" name="Freeform 5">
              <a:extLst>
                <a:ext uri="{FF2B5EF4-FFF2-40B4-BE49-F238E27FC236}">
                  <a16:creationId xmlns:a16="http://schemas.microsoft.com/office/drawing/2014/main" xmlns="" id="{F4E8C039-CC58-44F3-8A7B-E0A934C1D015}"/>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8983979" y="1000124"/>
              <a:ext cx="762167" cy="671915"/>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grpSp>
      <p:pic>
        <p:nvPicPr>
          <p:cNvPr id="4" name="Picture 3">
            <a:extLst>
              <a:ext uri="{FF2B5EF4-FFF2-40B4-BE49-F238E27FC236}">
                <a16:creationId xmlns:a16="http://schemas.microsoft.com/office/drawing/2014/main" xmlns="" id="{50BCADDA-3E5C-4AB4-BF92-C305501BBCC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26857" y="490494"/>
            <a:ext cx="1121152" cy="1067634"/>
          </a:xfrm>
          <a:prstGeom prst="rect">
            <a:avLst/>
          </a:prstGeom>
          <a:noFill/>
          <a:ln>
            <a:noFill/>
          </a:ln>
        </p:spPr>
      </p:pic>
      <p:graphicFrame>
        <p:nvGraphicFramePr>
          <p:cNvPr id="6" name="Content Placeholder 2">
            <a:extLst>
              <a:ext uri="{FF2B5EF4-FFF2-40B4-BE49-F238E27FC236}">
                <a16:creationId xmlns:a16="http://schemas.microsoft.com/office/drawing/2014/main" xmlns="" id="{47827A48-C8EA-426C-9E9F-730B8AA82AD3}"/>
              </a:ext>
            </a:extLst>
          </p:cNvPr>
          <p:cNvGraphicFramePr>
            <a:graphicFrameLocks noGrp="1"/>
          </p:cNvGraphicFramePr>
          <p:nvPr>
            <p:ph idx="1"/>
            <p:extLst>
              <p:ext uri="{D42A27DB-BD31-4B8C-83A1-F6EECF244321}">
                <p14:modId xmlns:p14="http://schemas.microsoft.com/office/powerpoint/2010/main" val="3010522352"/>
              </p:ext>
            </p:extLst>
          </p:nvPr>
        </p:nvGraphicFramePr>
        <p:xfrm>
          <a:off x="174661" y="2623431"/>
          <a:ext cx="8794678" cy="40754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122" name="Picture 2" descr="Best Schools in Central London · Greater London Properties">
            <a:extLst>
              <a:ext uri="{FF2B5EF4-FFF2-40B4-BE49-F238E27FC236}">
                <a16:creationId xmlns:a16="http://schemas.microsoft.com/office/drawing/2014/main" xmlns="" id="{CB6AC9C7-8CA7-41A5-A8AD-72DC91B030A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00302" y="1778942"/>
            <a:ext cx="1716995" cy="1286089"/>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innovation problem solving - Innovate UK">
            <a:extLst>
              <a:ext uri="{FF2B5EF4-FFF2-40B4-BE49-F238E27FC236}">
                <a16:creationId xmlns:a16="http://schemas.microsoft.com/office/drawing/2014/main" xmlns="" id="{63B9B984-B392-493E-BC57-F6E023619E16}"/>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30155" y="1386340"/>
            <a:ext cx="26765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6674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0A6C0BF-0109-4648-8F8B-744012AE1253}"/>
              </a:ext>
            </a:extLst>
          </p:cNvPr>
          <p:cNvSpPr txBox="1">
            <a:spLocks/>
          </p:cNvSpPr>
          <p:nvPr/>
        </p:nvSpPr>
        <p:spPr>
          <a:xfrm>
            <a:off x="1359672" y="236512"/>
            <a:ext cx="7411709" cy="1067634"/>
          </a:xfrm>
          <a:prstGeom prst="rect">
            <a:avLst/>
          </a:prstGeom>
        </p:spPr>
        <p:txBody>
          <a:bodyPr anchor="ctr">
            <a:normAutofit fontScale="90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b="1" dirty="0">
                <a:solidFill>
                  <a:srgbClr val="0070C0"/>
                </a:solidFill>
                <a:latin typeface="Ink Free" panose="03080402000500000000" pitchFamily="66" charset="0"/>
              </a:rPr>
              <a:t>What will you be learning about in Year 7?</a:t>
            </a:r>
          </a:p>
        </p:txBody>
      </p:sp>
      <p:pic>
        <p:nvPicPr>
          <p:cNvPr id="3" name="Picture 2">
            <a:extLst>
              <a:ext uri="{FF2B5EF4-FFF2-40B4-BE49-F238E27FC236}">
                <a16:creationId xmlns:a16="http://schemas.microsoft.com/office/drawing/2014/main" xmlns="" id="{B9CD10EA-2B2E-4178-AD0D-0343D275140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38519" y="163922"/>
            <a:ext cx="1240959" cy="1140224"/>
          </a:xfrm>
          <a:prstGeom prst="rect">
            <a:avLst/>
          </a:prstGeom>
          <a:noFill/>
          <a:ln>
            <a:noFill/>
          </a:ln>
        </p:spPr>
      </p:pic>
      <p:sp>
        <p:nvSpPr>
          <p:cNvPr id="7" name="TextBox 6">
            <a:extLst>
              <a:ext uri="{FF2B5EF4-FFF2-40B4-BE49-F238E27FC236}">
                <a16:creationId xmlns:a16="http://schemas.microsoft.com/office/drawing/2014/main" xmlns="" id="{626427D8-9536-47A1-8300-D8CB5E4F7209}"/>
              </a:ext>
            </a:extLst>
          </p:cNvPr>
          <p:cNvSpPr txBox="1"/>
          <p:nvPr/>
        </p:nvSpPr>
        <p:spPr>
          <a:xfrm>
            <a:off x="238519" y="1411347"/>
            <a:ext cx="8648627" cy="5232202"/>
          </a:xfrm>
          <a:prstGeom prst="rect">
            <a:avLst/>
          </a:prstGeom>
          <a:noFill/>
        </p:spPr>
        <p:txBody>
          <a:bodyPr wrap="square" rtlCol="0">
            <a:spAutoFit/>
          </a:bodyPr>
          <a:lstStyle/>
          <a:p>
            <a:r>
              <a:rPr lang="en-GB" sz="2400" b="1" dirty="0">
                <a:solidFill>
                  <a:srgbClr val="7030A0"/>
                </a:solidFill>
                <a:latin typeface="Ink Free" panose="03080402000500000000" pitchFamily="66" charset="0"/>
              </a:rPr>
              <a:t>In year 7 we explore some brand new ideas in some exciting units of work:	</a:t>
            </a:r>
          </a:p>
          <a:p>
            <a:pPr marL="285750" indent="-285750">
              <a:buFont typeface="Arial" panose="020B0604020202020204" pitchFamily="34" charset="0"/>
              <a:buChar char="•"/>
            </a:pPr>
            <a:r>
              <a:rPr lang="en-GB" sz="2200" b="1" i="1" dirty="0">
                <a:solidFill>
                  <a:srgbClr val="0070C0"/>
                </a:solidFill>
                <a:latin typeface="Ink Free" panose="03080402000500000000" pitchFamily="66" charset="0"/>
              </a:rPr>
              <a:t>We explore new mathematical vocabulary, symbols and mathematical laws</a:t>
            </a:r>
          </a:p>
          <a:p>
            <a:pPr marL="285750" indent="-285750">
              <a:buFont typeface="Arial" panose="020B0604020202020204" pitchFamily="34" charset="0"/>
              <a:buChar char="•"/>
            </a:pPr>
            <a:r>
              <a:rPr lang="en-GB" sz="2200" b="1" i="1" dirty="0">
                <a:solidFill>
                  <a:srgbClr val="00B050"/>
                </a:solidFill>
                <a:latin typeface="Ink Free" panose="03080402000500000000" pitchFamily="66" charset="0"/>
              </a:rPr>
              <a:t>We explore the history of our number system and explore special types of numbers</a:t>
            </a:r>
          </a:p>
          <a:p>
            <a:pPr marL="285750" indent="-285750">
              <a:buFont typeface="Arial" panose="020B0604020202020204" pitchFamily="34" charset="0"/>
              <a:buChar char="•"/>
            </a:pPr>
            <a:r>
              <a:rPr lang="en-GB" sz="2200" b="1" i="1" dirty="0">
                <a:solidFill>
                  <a:srgbClr val="FF0000"/>
                </a:solidFill>
                <a:latin typeface="Ink Free" panose="03080402000500000000" pitchFamily="66" charset="0"/>
              </a:rPr>
              <a:t>We channel our inner witches and wizards as we step into Hogwarts and explore the magic of proportion with a little help from Harry Potter and friends</a:t>
            </a:r>
          </a:p>
          <a:p>
            <a:pPr marL="285750" indent="-285750">
              <a:buFont typeface="Arial" panose="020B0604020202020204" pitchFamily="34" charset="0"/>
              <a:buChar char="•"/>
            </a:pPr>
            <a:r>
              <a:rPr lang="en-GB" sz="2200" b="1" i="1" dirty="0">
                <a:solidFill>
                  <a:srgbClr val="0070C0"/>
                </a:solidFill>
                <a:latin typeface="Ink Free" panose="03080402000500000000" pitchFamily="66" charset="0"/>
              </a:rPr>
              <a:t>We look at how data is used to collect important information and how it can be represented. </a:t>
            </a:r>
          </a:p>
          <a:p>
            <a:pPr marL="285750" indent="-285750">
              <a:buFont typeface="Arial" panose="020B0604020202020204" pitchFamily="34" charset="0"/>
              <a:buChar char="•"/>
            </a:pPr>
            <a:r>
              <a:rPr lang="en-GB" sz="2200" b="1" i="1" dirty="0">
                <a:solidFill>
                  <a:srgbClr val="00B050"/>
                </a:solidFill>
                <a:latin typeface="Ink Free" panose="03080402000500000000" pitchFamily="66" charset="0"/>
              </a:rPr>
              <a:t>We use software to investigate the properties and patterns created with 2D shapes.</a:t>
            </a:r>
          </a:p>
          <a:p>
            <a:pPr marL="285750" indent="-285750">
              <a:buFont typeface="Arial" panose="020B0604020202020204" pitchFamily="34" charset="0"/>
              <a:buChar char="•"/>
            </a:pPr>
            <a:r>
              <a:rPr lang="en-GB" sz="2200" b="1" i="1" dirty="0">
                <a:solidFill>
                  <a:srgbClr val="FF0000"/>
                </a:solidFill>
                <a:latin typeface="Ink Free" panose="03080402000500000000" pitchFamily="66" charset="0"/>
              </a:rPr>
              <a:t>We generalise arithmetic and start looking into the world of the unknown!</a:t>
            </a:r>
          </a:p>
        </p:txBody>
      </p:sp>
    </p:spTree>
    <p:extLst>
      <p:ext uri="{BB962C8B-B14F-4D97-AF65-F5344CB8AC3E}">
        <p14:creationId xmlns:p14="http://schemas.microsoft.com/office/powerpoint/2010/main" val="4145889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xmlns="" id="{F837543A-6020-4505-A233-C9DB4BF740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xmlns="" id="{35B16301-FB18-48BA-A6DD-C37CAF6F9A1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656521" y="1"/>
            <a:ext cx="851299"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Oval 13">
            <a:extLst>
              <a:ext uri="{FF2B5EF4-FFF2-40B4-BE49-F238E27FC236}">
                <a16:creationId xmlns:a16="http://schemas.microsoft.com/office/drawing/2014/main" xmlns="" id="{C3C0D90E-074A-4F52-9B11-B52BEF4BCBE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115982" y="2624479"/>
            <a:ext cx="609320"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Block Arc 15">
            <a:extLst>
              <a:ext uri="{FF2B5EF4-FFF2-40B4-BE49-F238E27FC236}">
                <a16:creationId xmlns:a16="http://schemas.microsoft.com/office/drawing/2014/main" xmlns="" id="{CABBD4C1-E6F8-46F6-8152-A8A97490B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6385863" y="1516981"/>
            <a:ext cx="2387600" cy="17907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 name="Freeform: Shape 17">
            <a:extLst>
              <a:ext uri="{FF2B5EF4-FFF2-40B4-BE49-F238E27FC236}">
                <a16:creationId xmlns:a16="http://schemas.microsoft.com/office/drawing/2014/main" xmlns="" id="{83BA5EF5-1FE9-4BF9-83BB-269BCDDF61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115982" y="0"/>
            <a:ext cx="1736438"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20" name="Straight Connector 19">
            <a:extLst>
              <a:ext uri="{FF2B5EF4-FFF2-40B4-BE49-F238E27FC236}">
                <a16:creationId xmlns:a16="http://schemas.microsoft.com/office/drawing/2014/main" xmlns="" id="{4B3BCACB-5880-460B-9606-8C433A9AF99D}"/>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879347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2" name="Freeform: Shape 21">
            <a:extLst>
              <a:ext uri="{FF2B5EF4-FFF2-40B4-BE49-F238E27FC236}">
                <a16:creationId xmlns:a16="http://schemas.microsoft.com/office/drawing/2014/main" xmlns="" id="{88853921-7BC9-4BDE-ACAB-133C683C82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254162" y="4112081"/>
            <a:ext cx="889838"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4" name="Arc 23">
            <a:extLst>
              <a:ext uri="{FF2B5EF4-FFF2-40B4-BE49-F238E27FC236}">
                <a16:creationId xmlns:a16="http://schemas.microsoft.com/office/drawing/2014/main" xmlns="" id="{09192968-3AE7-4470-A61C-97294BB9273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0992895">
            <a:off x="4565205" y="4145122"/>
            <a:ext cx="3062574"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6" name="Freeform: Shape 25">
            <a:extLst>
              <a:ext uri="{FF2B5EF4-FFF2-40B4-BE49-F238E27FC236}">
                <a16:creationId xmlns:a16="http://schemas.microsoft.com/office/drawing/2014/main" xmlns="" id="{3AB72E55-43E4-4356-BFE8-E2102CB0B50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115982" y="4962670"/>
            <a:ext cx="1982514"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xmlns="" id="{AF412599-D12C-4020-A804-6B4E5199DC19}"/>
              </a:ext>
            </a:extLst>
          </p:cNvPr>
          <p:cNvSpPr>
            <a:spLocks noGrp="1"/>
          </p:cNvSpPr>
          <p:nvPr>
            <p:ph idx="1"/>
          </p:nvPr>
        </p:nvSpPr>
        <p:spPr>
          <a:xfrm>
            <a:off x="350520" y="1695236"/>
            <a:ext cx="8238675" cy="4481727"/>
          </a:xfrm>
          <a:solidFill>
            <a:schemeClr val="bg1">
              <a:lumMod val="95000"/>
            </a:schemeClr>
          </a:solidFill>
        </p:spPr>
        <p:txBody>
          <a:bodyPr>
            <a:normAutofit fontScale="77500" lnSpcReduction="20000"/>
          </a:bodyPr>
          <a:lstStyle/>
          <a:p>
            <a:pPr algn="ctr"/>
            <a:r>
              <a:rPr lang="en-GB" sz="3000" b="1" dirty="0">
                <a:solidFill>
                  <a:srgbClr val="00B050"/>
                </a:solidFill>
                <a:latin typeface="Ink Free" panose="03080402000500000000" pitchFamily="66" charset="0"/>
              </a:rPr>
              <a:t>It’s like solving a puzzle. You just need the right rule to get the answer.</a:t>
            </a:r>
          </a:p>
          <a:p>
            <a:pPr algn="ctr"/>
            <a:r>
              <a:rPr lang="en-GB" sz="3000" b="1" dirty="0">
                <a:solidFill>
                  <a:srgbClr val="7030A0"/>
                </a:solidFill>
                <a:latin typeface="Ink Free" panose="03080402000500000000" pitchFamily="66" charset="0"/>
              </a:rPr>
              <a:t>The exploration…starting with 1+1, exploring with maths builds up and up to fractions, geometry, and beyond!</a:t>
            </a:r>
          </a:p>
          <a:p>
            <a:pPr algn="ctr"/>
            <a:r>
              <a:rPr lang="en-GB" sz="3000" b="1" dirty="0">
                <a:solidFill>
                  <a:srgbClr val="FFC000"/>
                </a:solidFill>
                <a:latin typeface="Ink Free" panose="03080402000500000000" pitchFamily="66" charset="0"/>
              </a:rPr>
              <a:t>It is same/universal language at all over the world!</a:t>
            </a:r>
          </a:p>
          <a:p>
            <a:pPr algn="ctr"/>
            <a:r>
              <a:rPr lang="en-US" sz="3000" b="1" dirty="0">
                <a:solidFill>
                  <a:srgbClr val="FF0000"/>
                </a:solidFill>
                <a:latin typeface="Ink Free" panose="03080402000500000000" pitchFamily="66" charset="0"/>
              </a:rPr>
              <a:t>Maths lets us make better decisions!</a:t>
            </a:r>
          </a:p>
          <a:p>
            <a:pPr algn="ctr"/>
            <a:r>
              <a:rPr lang="en-US" sz="3000" b="1" dirty="0">
                <a:solidFill>
                  <a:srgbClr val="00B0F0"/>
                </a:solidFill>
                <a:latin typeface="Ink Free" panose="03080402000500000000" pitchFamily="66" charset="0"/>
              </a:rPr>
              <a:t>Just as all substances are made up from the building blocks of the basic chemical elements, all whole numbers are built in a similar way from the basic elements of prime numbers. Primes are the elements of number! </a:t>
            </a:r>
            <a:endParaRPr lang="en-GB" sz="3000" b="1" dirty="0">
              <a:solidFill>
                <a:srgbClr val="00B0F0"/>
              </a:solidFill>
              <a:latin typeface="Ink Free" panose="03080402000500000000" pitchFamily="66" charset="0"/>
            </a:endParaRPr>
          </a:p>
          <a:p>
            <a:pPr algn="ctr"/>
            <a:endParaRPr lang="en-GB" sz="2000" b="1" dirty="0">
              <a:latin typeface="Ink Free" panose="03080402000500000000" pitchFamily="66" charset="0"/>
            </a:endParaRPr>
          </a:p>
          <a:p>
            <a:pPr algn="ctr"/>
            <a:endParaRPr lang="en-GB" sz="2000" b="1" dirty="0">
              <a:latin typeface="Ink Free" panose="03080402000500000000" pitchFamily="66" charset="0"/>
            </a:endParaRPr>
          </a:p>
          <a:p>
            <a:pPr algn="ctr"/>
            <a:endParaRPr lang="en-GB" sz="2000" b="1" dirty="0">
              <a:latin typeface="Ink Free" panose="03080402000500000000" pitchFamily="66" charset="0"/>
            </a:endParaRPr>
          </a:p>
          <a:p>
            <a:pPr algn="ctr"/>
            <a:endParaRPr lang="en-GB" sz="2000" b="1" dirty="0">
              <a:latin typeface="Ink Free" panose="03080402000500000000" pitchFamily="66" charset="0"/>
            </a:endParaRPr>
          </a:p>
        </p:txBody>
      </p:sp>
      <p:sp>
        <p:nvSpPr>
          <p:cNvPr id="2" name="Title 1"/>
          <p:cNvSpPr>
            <a:spLocks noGrp="1"/>
          </p:cNvSpPr>
          <p:nvPr>
            <p:ph type="title"/>
          </p:nvPr>
        </p:nvSpPr>
        <p:spPr>
          <a:xfrm>
            <a:off x="350519" y="225429"/>
            <a:ext cx="8238675" cy="1325563"/>
          </a:xfrm>
          <a:solidFill>
            <a:schemeClr val="bg1">
              <a:lumMod val="95000"/>
            </a:schemeClr>
          </a:solidFill>
        </p:spPr>
        <p:txBody>
          <a:bodyPr>
            <a:noAutofit/>
          </a:bodyPr>
          <a:lstStyle/>
          <a:p>
            <a:pPr>
              <a:lnSpc>
                <a:spcPct val="90000"/>
              </a:lnSpc>
            </a:pPr>
            <a:r>
              <a:rPr lang="en-US" sz="3600" b="1" dirty="0">
                <a:solidFill>
                  <a:srgbClr val="0070C0"/>
                </a:solidFill>
                <a:latin typeface="Ink Free" panose="03080402000500000000" pitchFamily="66" charset="0"/>
              </a:rPr>
              <a:t>Here are some reasons why we think Maths is the best…</a:t>
            </a:r>
          </a:p>
        </p:txBody>
      </p:sp>
    </p:spTree>
    <p:extLst>
      <p:ext uri="{BB962C8B-B14F-4D97-AF65-F5344CB8AC3E}">
        <p14:creationId xmlns:p14="http://schemas.microsoft.com/office/powerpoint/2010/main" val="1084912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208AADB-83CD-4DF2-BBC7-A90348DCC2C1}"/>
              </a:ext>
            </a:extLst>
          </p:cNvPr>
          <p:cNvSpPr>
            <a:spLocks noGrp="1"/>
          </p:cNvSpPr>
          <p:nvPr>
            <p:ph type="title"/>
          </p:nvPr>
        </p:nvSpPr>
        <p:spPr>
          <a:xfrm>
            <a:off x="102741" y="274638"/>
            <a:ext cx="8856323" cy="1143000"/>
          </a:xfrm>
        </p:spPr>
        <p:txBody>
          <a:bodyPr>
            <a:normAutofit fontScale="90000"/>
          </a:bodyPr>
          <a:lstStyle/>
          <a:p>
            <a:r>
              <a:rPr lang="en-GB" b="1" dirty="0">
                <a:solidFill>
                  <a:srgbClr val="0070C0"/>
                </a:solidFill>
                <a:latin typeface="Ink Free" panose="03080402000500000000" pitchFamily="66" charset="0"/>
              </a:rPr>
              <a:t>Some fun facts about maths that you may not know…! </a:t>
            </a:r>
          </a:p>
        </p:txBody>
      </p:sp>
      <p:pic>
        <p:nvPicPr>
          <p:cNvPr id="2050" name="Picture 2" descr="Citroen Saxo Cup Art - Livrée Blanche | Poster | Pi symbol, Color ...">
            <a:extLst>
              <a:ext uri="{FF2B5EF4-FFF2-40B4-BE49-F238E27FC236}">
                <a16:creationId xmlns:a16="http://schemas.microsoft.com/office/drawing/2014/main" xmlns="" id="{2531FC85-E207-4750-A291-105E36B5329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77582" y="1417638"/>
            <a:ext cx="673262" cy="64633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xmlns="" id="{726174DB-3760-4110-B265-20288220F0E2}"/>
              </a:ext>
            </a:extLst>
          </p:cNvPr>
          <p:cNvSpPr txBox="1"/>
          <p:nvPr/>
        </p:nvSpPr>
        <p:spPr>
          <a:xfrm>
            <a:off x="1347735" y="1520329"/>
            <a:ext cx="7693523" cy="707886"/>
          </a:xfrm>
          <a:prstGeom prst="rect">
            <a:avLst/>
          </a:prstGeom>
          <a:noFill/>
        </p:spPr>
        <p:txBody>
          <a:bodyPr wrap="square" rtlCol="0">
            <a:spAutoFit/>
          </a:bodyPr>
          <a:lstStyle/>
          <a:p>
            <a:r>
              <a:rPr lang="en-GB" sz="2000" b="1" dirty="0">
                <a:solidFill>
                  <a:srgbClr val="7030A0"/>
                </a:solidFill>
                <a:latin typeface="Ink Free" panose="03080402000500000000" pitchFamily="66" charset="0"/>
              </a:rPr>
              <a:t>If you write the famous number Pi to 2 decimal places, it spells Pie backwards!</a:t>
            </a:r>
          </a:p>
        </p:txBody>
      </p:sp>
      <p:pic>
        <p:nvPicPr>
          <p:cNvPr id="2052" name="Picture 4" descr="My Research | Golden ratio in nature, Golden ratio, Fibonacci ...">
            <a:extLst>
              <a:ext uri="{FF2B5EF4-FFF2-40B4-BE49-F238E27FC236}">
                <a16:creationId xmlns:a16="http://schemas.microsoft.com/office/drawing/2014/main" xmlns="" id="{9B1A279F-AD2A-4F3B-A1EA-E145A091104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6787" y="2198601"/>
            <a:ext cx="696011" cy="696011"/>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F0A605C2-740B-40F8-ABD0-A89805644156}"/>
              </a:ext>
            </a:extLst>
          </p:cNvPr>
          <p:cNvSpPr/>
          <p:nvPr/>
        </p:nvSpPr>
        <p:spPr>
          <a:xfrm>
            <a:off x="1292718" y="2382552"/>
            <a:ext cx="7310062" cy="400110"/>
          </a:xfrm>
          <a:prstGeom prst="rect">
            <a:avLst/>
          </a:prstGeom>
        </p:spPr>
        <p:txBody>
          <a:bodyPr wrap="square">
            <a:spAutoFit/>
          </a:bodyPr>
          <a:lstStyle/>
          <a:p>
            <a:pPr fontAlgn="base"/>
            <a:r>
              <a:rPr lang="en-US" sz="2000" b="1" dirty="0">
                <a:solidFill>
                  <a:srgbClr val="00B050"/>
                </a:solidFill>
                <a:latin typeface="Ink Free" panose="03080402000500000000" pitchFamily="66" charset="0"/>
              </a:rPr>
              <a:t>The spiral shapes of sunflowers follow a Fibonacci sequence.</a:t>
            </a:r>
            <a:endParaRPr lang="en-US" sz="2000" b="1" i="0" dirty="0">
              <a:solidFill>
                <a:srgbClr val="00B050"/>
              </a:solidFill>
              <a:effectLst/>
              <a:latin typeface="Ink Free" panose="03080402000500000000" pitchFamily="66" charset="0"/>
            </a:endParaRPr>
          </a:p>
        </p:txBody>
      </p:sp>
      <p:sp>
        <p:nvSpPr>
          <p:cNvPr id="6" name="Rectangle 5">
            <a:extLst>
              <a:ext uri="{FF2B5EF4-FFF2-40B4-BE49-F238E27FC236}">
                <a16:creationId xmlns:a16="http://schemas.microsoft.com/office/drawing/2014/main" xmlns="" id="{D9DCAAE3-527C-43FC-893F-3BA8A2D1E104}"/>
              </a:ext>
            </a:extLst>
          </p:cNvPr>
          <p:cNvSpPr/>
          <p:nvPr/>
        </p:nvSpPr>
        <p:spPr>
          <a:xfrm>
            <a:off x="1365549" y="3244333"/>
            <a:ext cx="7089169" cy="400110"/>
          </a:xfrm>
          <a:prstGeom prst="rect">
            <a:avLst/>
          </a:prstGeom>
        </p:spPr>
        <p:txBody>
          <a:bodyPr wrap="square">
            <a:spAutoFit/>
          </a:bodyPr>
          <a:lstStyle/>
          <a:p>
            <a:pPr fontAlgn="base"/>
            <a:r>
              <a:rPr lang="en-GB" sz="2000" b="1" dirty="0">
                <a:solidFill>
                  <a:srgbClr val="FF0000"/>
                </a:solidFill>
                <a:latin typeface="Ink Free" panose="03080402000500000000" pitchFamily="66" charset="0"/>
              </a:rPr>
              <a:t>111,111,111 × 111,111,111 = 12,345,678,987,654,321.</a:t>
            </a:r>
            <a:endParaRPr lang="en-GB" sz="2000" b="1" i="0" dirty="0">
              <a:solidFill>
                <a:srgbClr val="FF0000"/>
              </a:solidFill>
              <a:effectLst/>
              <a:latin typeface="Ink Free" panose="03080402000500000000" pitchFamily="66" charset="0"/>
            </a:endParaRPr>
          </a:p>
        </p:txBody>
      </p:sp>
      <p:sp>
        <p:nvSpPr>
          <p:cNvPr id="7" name="Rectangle 6">
            <a:extLst>
              <a:ext uri="{FF2B5EF4-FFF2-40B4-BE49-F238E27FC236}">
                <a16:creationId xmlns:a16="http://schemas.microsoft.com/office/drawing/2014/main" xmlns="" id="{F67F62AD-A82D-4E81-AF78-1643300F4043}"/>
              </a:ext>
            </a:extLst>
          </p:cNvPr>
          <p:cNvSpPr/>
          <p:nvPr/>
        </p:nvSpPr>
        <p:spPr>
          <a:xfrm>
            <a:off x="1292718" y="4007123"/>
            <a:ext cx="7089169" cy="707886"/>
          </a:xfrm>
          <a:prstGeom prst="rect">
            <a:avLst/>
          </a:prstGeom>
        </p:spPr>
        <p:txBody>
          <a:bodyPr wrap="square">
            <a:spAutoFit/>
          </a:bodyPr>
          <a:lstStyle/>
          <a:p>
            <a:pPr fontAlgn="base"/>
            <a:r>
              <a:rPr lang="en-US" sz="2000" b="1" dirty="0">
                <a:solidFill>
                  <a:srgbClr val="7030A0"/>
                </a:solidFill>
                <a:latin typeface="Ink Free" panose="03080402000500000000" pitchFamily="66" charset="0"/>
              </a:rPr>
              <a:t> In a room of just 23 people there’s a 50% chance that two people have the same birthday.</a:t>
            </a:r>
            <a:endParaRPr lang="en-US" sz="2000" b="1" i="0" dirty="0">
              <a:solidFill>
                <a:srgbClr val="7030A0"/>
              </a:solidFill>
              <a:effectLst/>
              <a:latin typeface="Ink Free" panose="03080402000500000000" pitchFamily="66" charset="0"/>
            </a:endParaRPr>
          </a:p>
        </p:txBody>
      </p:sp>
      <p:sp>
        <p:nvSpPr>
          <p:cNvPr id="8" name="Rectangle 7">
            <a:extLst>
              <a:ext uri="{FF2B5EF4-FFF2-40B4-BE49-F238E27FC236}">
                <a16:creationId xmlns:a16="http://schemas.microsoft.com/office/drawing/2014/main" xmlns="" id="{C3219DC0-92E3-4A94-AD49-AFF45B4F7DAA}"/>
              </a:ext>
            </a:extLst>
          </p:cNvPr>
          <p:cNvSpPr/>
          <p:nvPr/>
        </p:nvSpPr>
        <p:spPr>
          <a:xfrm>
            <a:off x="1292718" y="5152113"/>
            <a:ext cx="7234833" cy="707886"/>
          </a:xfrm>
          <a:prstGeom prst="rect">
            <a:avLst/>
          </a:prstGeom>
        </p:spPr>
        <p:txBody>
          <a:bodyPr wrap="square">
            <a:spAutoFit/>
          </a:bodyPr>
          <a:lstStyle/>
          <a:p>
            <a:pPr fontAlgn="base"/>
            <a:r>
              <a:rPr lang="en-US" sz="2000" b="1" dirty="0">
                <a:solidFill>
                  <a:srgbClr val="00B050"/>
                </a:solidFill>
                <a:latin typeface="Ink Free" panose="03080402000500000000" pitchFamily="66" charset="0"/>
              </a:rPr>
              <a:t>Zero is the only number that can't be represented in Roman numerals.</a:t>
            </a:r>
            <a:endParaRPr lang="en-US" sz="2000" b="1" i="0" dirty="0">
              <a:solidFill>
                <a:srgbClr val="00B050"/>
              </a:solidFill>
              <a:effectLst/>
              <a:latin typeface="Ink Free" panose="03080402000500000000" pitchFamily="66" charset="0"/>
            </a:endParaRPr>
          </a:p>
        </p:txBody>
      </p:sp>
      <p:sp>
        <p:nvSpPr>
          <p:cNvPr id="9" name="Rectangle 8">
            <a:extLst>
              <a:ext uri="{FF2B5EF4-FFF2-40B4-BE49-F238E27FC236}">
                <a16:creationId xmlns:a16="http://schemas.microsoft.com/office/drawing/2014/main" xmlns="" id="{31EDDC4C-3242-48C7-9BAC-AF00DAC4E909}"/>
              </a:ext>
            </a:extLst>
          </p:cNvPr>
          <p:cNvSpPr/>
          <p:nvPr/>
        </p:nvSpPr>
        <p:spPr>
          <a:xfrm>
            <a:off x="1234720" y="5872432"/>
            <a:ext cx="7482900" cy="707886"/>
          </a:xfrm>
          <a:prstGeom prst="rect">
            <a:avLst/>
          </a:prstGeom>
        </p:spPr>
        <p:txBody>
          <a:bodyPr wrap="square">
            <a:spAutoFit/>
          </a:bodyPr>
          <a:lstStyle/>
          <a:p>
            <a:r>
              <a:rPr lang="en-US" sz="2000" b="1" dirty="0">
                <a:solidFill>
                  <a:srgbClr val="FF0000"/>
                </a:solidFill>
                <a:latin typeface="Ink Free" panose="03080402000500000000" pitchFamily="66" charset="0"/>
              </a:rPr>
              <a:t>From 0 to 1000, the only number that has the letter “a” in it is “one thousand”.</a:t>
            </a:r>
            <a:endParaRPr lang="en-GB" sz="2000" b="1" dirty="0">
              <a:solidFill>
                <a:srgbClr val="FF0000"/>
              </a:solidFill>
              <a:latin typeface="Ink Free" panose="03080402000500000000" pitchFamily="66" charset="0"/>
            </a:endParaRPr>
          </a:p>
        </p:txBody>
      </p:sp>
      <p:pic>
        <p:nvPicPr>
          <p:cNvPr id="2054" name="Picture 6" descr="Amazon.com: Smooth Mouse Pad Math Arithmetic Symbol Mobile Gaming ...">
            <a:extLst>
              <a:ext uri="{FF2B5EF4-FFF2-40B4-BE49-F238E27FC236}">
                <a16:creationId xmlns:a16="http://schemas.microsoft.com/office/drawing/2014/main" xmlns="" id="{97A838B8-C9AF-41FC-922A-FB0E5A0EDA9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4030" y="3080994"/>
            <a:ext cx="846131" cy="696011"/>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The Best Happy Birthday Quotes to Help You Celebrate | Shutterfly">
            <a:extLst>
              <a:ext uri="{FF2B5EF4-FFF2-40B4-BE49-F238E27FC236}">
                <a16:creationId xmlns:a16="http://schemas.microsoft.com/office/drawing/2014/main" xmlns="" id="{905E5CED-DDEA-4019-BB2E-BF68CE3AB20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1492" y="3911527"/>
            <a:ext cx="908669" cy="904631"/>
          </a:xfrm>
          <a:prstGeom prst="rect">
            <a:avLst/>
          </a:prstGeom>
          <a:noFill/>
          <a:extLst>
            <a:ext uri="{909E8E84-426E-40dd-AFC4-6F175D3DCCD1}">
              <a14:hiddenFill xmlns:a14="http://schemas.microsoft.com/office/drawing/2010/main">
                <a:solidFill>
                  <a:srgbClr val="FFFFFF"/>
                </a:solidFill>
              </a14:hiddenFill>
            </a:ext>
          </a:extLst>
        </p:spPr>
      </p:pic>
      <p:pic>
        <p:nvPicPr>
          <p:cNvPr id="2062" name="Picture 14" descr="Free Ancient Rome Clip Art by Phillip Martin">
            <a:extLst>
              <a:ext uri="{FF2B5EF4-FFF2-40B4-BE49-F238E27FC236}">
                <a16:creationId xmlns:a16="http://schemas.microsoft.com/office/drawing/2014/main" xmlns="" id="{5BF3DEA5-77A1-41B2-9EB0-C4FC85445D9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0321" y="4988045"/>
            <a:ext cx="668942" cy="904631"/>
          </a:xfrm>
          <a:prstGeom prst="rect">
            <a:avLst/>
          </a:prstGeom>
          <a:noFill/>
          <a:extLst>
            <a:ext uri="{909E8E84-426E-40dd-AFC4-6F175D3DCCD1}">
              <a14:hiddenFill xmlns:a14="http://schemas.microsoft.com/office/drawing/2010/main">
                <a:solidFill>
                  <a:srgbClr val="FFFFFF"/>
                </a:solidFill>
              </a14:hiddenFill>
            </a:ext>
          </a:extLst>
        </p:spPr>
      </p:pic>
      <p:pic>
        <p:nvPicPr>
          <p:cNvPr id="2064" name="Picture 16" descr="Free Cartoon Alphabet Letters, Download Free Clip Art, Free Clip ...">
            <a:extLst>
              <a:ext uri="{FF2B5EF4-FFF2-40B4-BE49-F238E27FC236}">
                <a16:creationId xmlns:a16="http://schemas.microsoft.com/office/drawing/2014/main" xmlns="" id="{A57A5F5F-F9FB-4485-89F1-1AEEEA62A5B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8246" y="5898076"/>
            <a:ext cx="1075160" cy="6911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572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8254"/>
            <a:ext cx="7886700" cy="1325563"/>
          </a:xfrm>
        </p:spPr>
        <p:txBody>
          <a:bodyPr>
            <a:normAutofit/>
          </a:bodyPr>
          <a:lstStyle/>
          <a:p>
            <a:r>
              <a:rPr lang="en-US" b="1" dirty="0">
                <a:solidFill>
                  <a:srgbClr val="0070C0"/>
                </a:solidFill>
                <a:latin typeface="Ink Free" panose="03080402000500000000" pitchFamily="66" charset="0"/>
              </a:rPr>
              <a:t>Mathematical Activities 1</a:t>
            </a:r>
          </a:p>
        </p:txBody>
      </p:sp>
      <p:sp>
        <p:nvSpPr>
          <p:cNvPr id="8" name="Content Placeholder 7">
            <a:extLst>
              <a:ext uri="{FF2B5EF4-FFF2-40B4-BE49-F238E27FC236}">
                <a16:creationId xmlns:a16="http://schemas.microsoft.com/office/drawing/2014/main" xmlns="" id="{4FE7EB2C-0C3F-4708-BC26-D7BE17109EC4}"/>
              </a:ext>
            </a:extLst>
          </p:cNvPr>
          <p:cNvSpPr>
            <a:spLocks noGrp="1"/>
          </p:cNvSpPr>
          <p:nvPr>
            <p:ph idx="1"/>
          </p:nvPr>
        </p:nvSpPr>
        <p:spPr>
          <a:xfrm>
            <a:off x="349320" y="1253448"/>
            <a:ext cx="3832261" cy="5116530"/>
          </a:xfrm>
        </p:spPr>
        <p:txBody>
          <a:bodyPr>
            <a:normAutofit fontScale="92500" lnSpcReduction="20000"/>
          </a:bodyPr>
          <a:lstStyle/>
          <a:p>
            <a:pPr marL="0" indent="0" algn="ctr">
              <a:buNone/>
            </a:pPr>
            <a:r>
              <a:rPr lang="en-US" sz="2200" b="1" dirty="0">
                <a:solidFill>
                  <a:srgbClr val="00B050"/>
                </a:solidFill>
                <a:latin typeface="Ink Free" panose="03080402000500000000" pitchFamily="66" charset="0"/>
              </a:rPr>
              <a:t>How many of the following famous mathematicians can you find in the wordsearch?</a:t>
            </a:r>
          </a:p>
          <a:p>
            <a:pPr algn="ctr"/>
            <a:r>
              <a:rPr lang="en-US" sz="1800" b="1" dirty="0">
                <a:solidFill>
                  <a:srgbClr val="7030A0"/>
                </a:solidFill>
                <a:latin typeface="Ink Free" panose="03080402000500000000" pitchFamily="66" charset="0"/>
              </a:rPr>
              <a:t>Cantor</a:t>
            </a:r>
          </a:p>
          <a:p>
            <a:pPr algn="ctr"/>
            <a:r>
              <a:rPr lang="en-US" sz="1800" b="1" dirty="0">
                <a:solidFill>
                  <a:srgbClr val="7030A0"/>
                </a:solidFill>
                <a:latin typeface="Ink Free" panose="03080402000500000000" pitchFamily="66" charset="0"/>
              </a:rPr>
              <a:t>Euclid</a:t>
            </a:r>
          </a:p>
          <a:p>
            <a:pPr algn="ctr"/>
            <a:r>
              <a:rPr lang="en-US" sz="1800" b="1" dirty="0">
                <a:solidFill>
                  <a:srgbClr val="7030A0"/>
                </a:solidFill>
                <a:latin typeface="Ink Free" panose="03080402000500000000" pitchFamily="66" charset="0"/>
              </a:rPr>
              <a:t>Euler</a:t>
            </a:r>
          </a:p>
          <a:p>
            <a:pPr algn="ctr"/>
            <a:r>
              <a:rPr lang="en-US" sz="1800" b="1" dirty="0">
                <a:solidFill>
                  <a:srgbClr val="7030A0"/>
                </a:solidFill>
                <a:latin typeface="Ink Free" panose="03080402000500000000" pitchFamily="66" charset="0"/>
              </a:rPr>
              <a:t>Galois</a:t>
            </a:r>
          </a:p>
          <a:p>
            <a:pPr algn="ctr"/>
            <a:r>
              <a:rPr lang="en-US" sz="1800" b="1" dirty="0">
                <a:solidFill>
                  <a:srgbClr val="7030A0"/>
                </a:solidFill>
                <a:latin typeface="Ink Free" panose="03080402000500000000" pitchFamily="66" charset="0"/>
              </a:rPr>
              <a:t>Gauss</a:t>
            </a:r>
          </a:p>
          <a:p>
            <a:pPr algn="ctr"/>
            <a:r>
              <a:rPr lang="en-US" sz="1800" b="1" dirty="0" err="1">
                <a:solidFill>
                  <a:srgbClr val="7030A0"/>
                </a:solidFill>
                <a:latin typeface="Ink Free" panose="03080402000500000000" pitchFamily="66" charset="0"/>
              </a:rPr>
              <a:t>Godel</a:t>
            </a:r>
            <a:endParaRPr lang="en-US" sz="1800" b="1" dirty="0">
              <a:solidFill>
                <a:srgbClr val="7030A0"/>
              </a:solidFill>
              <a:latin typeface="Ink Free" panose="03080402000500000000" pitchFamily="66" charset="0"/>
            </a:endParaRPr>
          </a:p>
          <a:p>
            <a:pPr algn="ctr"/>
            <a:r>
              <a:rPr lang="en-US" sz="1800" b="1" dirty="0">
                <a:solidFill>
                  <a:srgbClr val="7030A0"/>
                </a:solidFill>
                <a:latin typeface="Ink Free" panose="03080402000500000000" pitchFamily="66" charset="0"/>
              </a:rPr>
              <a:t>Newton</a:t>
            </a:r>
          </a:p>
          <a:p>
            <a:pPr algn="ctr"/>
            <a:r>
              <a:rPr lang="en-US" sz="1800" b="1" dirty="0">
                <a:solidFill>
                  <a:srgbClr val="7030A0"/>
                </a:solidFill>
                <a:latin typeface="Ink Free" panose="03080402000500000000" pitchFamily="66" charset="0"/>
              </a:rPr>
              <a:t>Pythagoras</a:t>
            </a:r>
          </a:p>
          <a:p>
            <a:pPr algn="ctr"/>
            <a:r>
              <a:rPr lang="en-US" sz="1800" b="1" dirty="0">
                <a:solidFill>
                  <a:srgbClr val="7030A0"/>
                </a:solidFill>
                <a:latin typeface="Ink Free" panose="03080402000500000000" pitchFamily="66" charset="0"/>
              </a:rPr>
              <a:t>Ramsey</a:t>
            </a:r>
          </a:p>
          <a:p>
            <a:pPr algn="ctr"/>
            <a:r>
              <a:rPr lang="en-US" sz="1800" b="1" dirty="0">
                <a:solidFill>
                  <a:srgbClr val="7030A0"/>
                </a:solidFill>
                <a:latin typeface="Ink Free" panose="03080402000500000000" pitchFamily="66" charset="0"/>
              </a:rPr>
              <a:t>Witten</a:t>
            </a:r>
          </a:p>
          <a:p>
            <a:pPr marL="0" indent="0" algn="ctr">
              <a:buNone/>
            </a:pPr>
            <a:r>
              <a:rPr lang="en-US" sz="1800" b="1" dirty="0">
                <a:solidFill>
                  <a:srgbClr val="FF0000"/>
                </a:solidFill>
                <a:latin typeface="Ink Free" panose="03080402000500000000" pitchFamily="66" charset="0"/>
              </a:rPr>
              <a:t>Once you have found them all, choose </a:t>
            </a:r>
            <a:r>
              <a:rPr lang="en-US" sz="1800" b="1" u="sng" dirty="0">
                <a:solidFill>
                  <a:srgbClr val="FF0000"/>
                </a:solidFill>
                <a:latin typeface="Ink Free" panose="03080402000500000000" pitchFamily="66" charset="0"/>
              </a:rPr>
              <a:t>one mathematician </a:t>
            </a:r>
            <a:r>
              <a:rPr lang="en-US" sz="1800" b="1" dirty="0">
                <a:solidFill>
                  <a:srgbClr val="FF0000"/>
                </a:solidFill>
                <a:latin typeface="Ink Free" panose="03080402000500000000" pitchFamily="66" charset="0"/>
              </a:rPr>
              <a:t>to research and find out what mathematical discovery made them famous and how it is used in the modern world today!</a:t>
            </a:r>
          </a:p>
        </p:txBody>
      </p:sp>
      <p:pic>
        <p:nvPicPr>
          <p:cNvPr id="5" name="Picture 4">
            <a:extLst>
              <a:ext uri="{FF2B5EF4-FFF2-40B4-BE49-F238E27FC236}">
                <a16:creationId xmlns:a16="http://schemas.microsoft.com/office/drawing/2014/main" xmlns="" id="{3F67CFDE-BBD1-4A71-92FF-8DC0A15B74F3}"/>
              </a:ext>
            </a:extLst>
          </p:cNvPr>
          <p:cNvPicPr>
            <a:picLocks noChangeAspect="1"/>
          </p:cNvPicPr>
          <p:nvPr/>
        </p:nvPicPr>
        <p:blipFill>
          <a:blip r:embed="rId2"/>
          <a:stretch>
            <a:fillRect/>
          </a:stretch>
        </p:blipFill>
        <p:spPr>
          <a:xfrm>
            <a:off x="4075469" y="1140432"/>
            <a:ext cx="4811677" cy="4923516"/>
          </a:xfrm>
          <a:prstGeom prst="rect">
            <a:avLst/>
          </a:prstGeom>
        </p:spPr>
      </p:pic>
    </p:spTree>
    <p:extLst>
      <p:ext uri="{BB962C8B-B14F-4D97-AF65-F5344CB8AC3E}">
        <p14:creationId xmlns:p14="http://schemas.microsoft.com/office/powerpoint/2010/main" val="14194537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xmlns="" id="{A02C3866-5DB0-4D79-87DE-99B4324E5149}"/>
              </a:ext>
            </a:extLst>
          </p:cNvPr>
          <p:cNvPicPr>
            <a:picLocks noChangeAspect="1"/>
          </p:cNvPicPr>
          <p:nvPr/>
        </p:nvPicPr>
        <p:blipFill>
          <a:blip r:embed="rId2"/>
          <a:stretch>
            <a:fillRect/>
          </a:stretch>
        </p:blipFill>
        <p:spPr>
          <a:xfrm>
            <a:off x="2486381" y="3746730"/>
            <a:ext cx="2834374" cy="2679259"/>
          </a:xfrm>
          <a:prstGeom prst="rect">
            <a:avLst/>
          </a:prstGeom>
        </p:spPr>
      </p:pic>
      <p:sp>
        <p:nvSpPr>
          <p:cNvPr id="2" name="Title 1"/>
          <p:cNvSpPr>
            <a:spLocks noGrp="1"/>
          </p:cNvSpPr>
          <p:nvPr>
            <p:ph type="title"/>
          </p:nvPr>
        </p:nvSpPr>
        <p:spPr>
          <a:xfrm>
            <a:off x="628650" y="26160"/>
            <a:ext cx="7886700" cy="1325563"/>
          </a:xfrm>
        </p:spPr>
        <p:txBody>
          <a:bodyPr>
            <a:normAutofit/>
          </a:bodyPr>
          <a:lstStyle/>
          <a:p>
            <a:r>
              <a:rPr lang="en-US" b="1" dirty="0">
                <a:solidFill>
                  <a:srgbClr val="0070C0"/>
                </a:solidFill>
                <a:latin typeface="Ink Free" panose="03080402000500000000" pitchFamily="66" charset="0"/>
              </a:rPr>
              <a:t>Mathematical Activities 2</a:t>
            </a:r>
          </a:p>
        </p:txBody>
      </p:sp>
      <p:sp>
        <p:nvSpPr>
          <p:cNvPr id="8" name="Content Placeholder 7">
            <a:extLst>
              <a:ext uri="{FF2B5EF4-FFF2-40B4-BE49-F238E27FC236}">
                <a16:creationId xmlns:a16="http://schemas.microsoft.com/office/drawing/2014/main" xmlns="" id="{4FE7EB2C-0C3F-4708-BC26-D7BE17109EC4}"/>
              </a:ext>
            </a:extLst>
          </p:cNvPr>
          <p:cNvSpPr>
            <a:spLocks noGrp="1"/>
          </p:cNvSpPr>
          <p:nvPr>
            <p:ph idx="1"/>
          </p:nvPr>
        </p:nvSpPr>
        <p:spPr>
          <a:xfrm>
            <a:off x="621389" y="1191802"/>
            <a:ext cx="7693417" cy="835289"/>
          </a:xfrm>
        </p:spPr>
        <p:txBody>
          <a:bodyPr>
            <a:normAutofit fontScale="92500"/>
          </a:bodyPr>
          <a:lstStyle/>
          <a:p>
            <a:pPr marL="0" indent="0" algn="ctr">
              <a:buNone/>
            </a:pPr>
            <a:r>
              <a:rPr lang="en-US" sz="2400" b="1" dirty="0">
                <a:solidFill>
                  <a:srgbClr val="7030A0"/>
                </a:solidFill>
                <a:latin typeface="Ink Free" panose="03080402000500000000" pitchFamily="66" charset="0"/>
              </a:rPr>
              <a:t>A Mystic Rose is a beautiful image created by joining together points that are equally spaced around a circle.</a:t>
            </a:r>
          </a:p>
        </p:txBody>
      </p:sp>
      <p:pic>
        <p:nvPicPr>
          <p:cNvPr id="3" name="Picture 2">
            <a:extLst>
              <a:ext uri="{FF2B5EF4-FFF2-40B4-BE49-F238E27FC236}">
                <a16:creationId xmlns:a16="http://schemas.microsoft.com/office/drawing/2014/main" xmlns="" id="{BD9D4E79-F3B4-41DF-9872-F76767952B47}"/>
              </a:ext>
            </a:extLst>
          </p:cNvPr>
          <p:cNvPicPr>
            <a:picLocks noChangeAspect="1"/>
          </p:cNvPicPr>
          <p:nvPr/>
        </p:nvPicPr>
        <p:blipFill>
          <a:blip r:embed="rId3"/>
          <a:stretch>
            <a:fillRect/>
          </a:stretch>
        </p:blipFill>
        <p:spPr>
          <a:xfrm>
            <a:off x="2138100" y="2104128"/>
            <a:ext cx="1735258" cy="1717369"/>
          </a:xfrm>
          <a:prstGeom prst="rect">
            <a:avLst/>
          </a:prstGeom>
        </p:spPr>
      </p:pic>
      <p:pic>
        <p:nvPicPr>
          <p:cNvPr id="7" name="Picture 2" descr="http://scienceblogs.com/sciencepunk/rose.png">
            <a:extLst>
              <a:ext uri="{FF2B5EF4-FFF2-40B4-BE49-F238E27FC236}">
                <a16:creationId xmlns:a16="http://schemas.microsoft.com/office/drawing/2014/main" xmlns="" id="{ED82EDE6-0B7F-4AF7-836B-F6FA2C96B58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0969" y="2027091"/>
            <a:ext cx="1320339" cy="1308498"/>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6" descr="http://mathschallenge.net/problems/images/2002_12_4_1.gif">
            <a:extLst>
              <a:ext uri="{FF2B5EF4-FFF2-40B4-BE49-F238E27FC236}">
                <a16:creationId xmlns:a16="http://schemas.microsoft.com/office/drawing/2014/main" xmlns="" id="{A0587752-E63A-44FF-B349-5A66269C545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2830" y="3700993"/>
            <a:ext cx="2303551" cy="2165551"/>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xmlns="" id="{3E850BDE-98F5-4469-83D1-D0C41E98E09D}"/>
              </a:ext>
            </a:extLst>
          </p:cNvPr>
          <p:cNvSpPr txBox="1"/>
          <p:nvPr/>
        </p:nvSpPr>
        <p:spPr>
          <a:xfrm>
            <a:off x="5069221" y="2057612"/>
            <a:ext cx="3873357" cy="1569660"/>
          </a:xfrm>
          <a:prstGeom prst="rect">
            <a:avLst/>
          </a:prstGeom>
          <a:noFill/>
        </p:spPr>
        <p:txBody>
          <a:bodyPr wrap="square" rtlCol="0">
            <a:spAutoFit/>
          </a:bodyPr>
          <a:lstStyle/>
          <a:p>
            <a:pPr algn="ctr"/>
            <a:r>
              <a:rPr lang="en-GB" sz="2400" b="1" dirty="0">
                <a:solidFill>
                  <a:srgbClr val="00B050"/>
                </a:solidFill>
                <a:latin typeface="Ink Free" panose="03080402000500000000" pitchFamily="66" charset="0"/>
              </a:rPr>
              <a:t>Using the template or creating your own, can you make some beautiful patterns for yourself?</a:t>
            </a:r>
          </a:p>
        </p:txBody>
      </p:sp>
      <p:sp>
        <p:nvSpPr>
          <p:cNvPr id="13" name="Rectangle 12">
            <a:extLst>
              <a:ext uri="{FF2B5EF4-FFF2-40B4-BE49-F238E27FC236}">
                <a16:creationId xmlns:a16="http://schemas.microsoft.com/office/drawing/2014/main" xmlns="" id="{F0A1FA44-7DF8-4CE1-8E41-B1048DEA05E7}"/>
              </a:ext>
            </a:extLst>
          </p:cNvPr>
          <p:cNvSpPr/>
          <p:nvPr/>
        </p:nvSpPr>
        <p:spPr>
          <a:xfrm>
            <a:off x="5200016" y="3821497"/>
            <a:ext cx="3873358" cy="2554545"/>
          </a:xfrm>
          <a:prstGeom prst="rect">
            <a:avLst/>
          </a:prstGeom>
        </p:spPr>
        <p:txBody>
          <a:bodyPr wrap="square">
            <a:spAutoFit/>
          </a:bodyPr>
          <a:lstStyle/>
          <a:p>
            <a:pPr algn="ctr"/>
            <a:r>
              <a:rPr lang="en-GB" sz="2000" b="1" dirty="0">
                <a:solidFill>
                  <a:srgbClr val="FF0000"/>
                </a:solidFill>
                <a:latin typeface="Ink Free" panose="03080402000500000000" pitchFamily="66" charset="0"/>
              </a:rPr>
              <a:t>What happens to the number of lines when you have 3 dots? Or 4? Or 5? </a:t>
            </a:r>
          </a:p>
          <a:p>
            <a:pPr algn="ctr"/>
            <a:endParaRPr lang="en-GB" sz="2000" b="1" dirty="0">
              <a:solidFill>
                <a:srgbClr val="FF0000"/>
              </a:solidFill>
              <a:latin typeface="Ink Free" panose="03080402000500000000" pitchFamily="66" charset="0"/>
            </a:endParaRPr>
          </a:p>
          <a:p>
            <a:pPr algn="ctr"/>
            <a:r>
              <a:rPr lang="en-GB" sz="2000" b="1" u="sng" dirty="0">
                <a:solidFill>
                  <a:srgbClr val="FF0000"/>
                </a:solidFill>
                <a:latin typeface="Ink Free" panose="03080402000500000000" pitchFamily="66" charset="0"/>
              </a:rPr>
              <a:t>Can you spot any patterns? </a:t>
            </a:r>
          </a:p>
          <a:p>
            <a:pPr algn="ctr"/>
            <a:endParaRPr lang="en-GB" sz="2000" b="1" dirty="0">
              <a:solidFill>
                <a:srgbClr val="FF0000"/>
              </a:solidFill>
              <a:latin typeface="Ink Free" panose="03080402000500000000" pitchFamily="66" charset="0"/>
            </a:endParaRPr>
          </a:p>
          <a:p>
            <a:pPr algn="ctr"/>
            <a:r>
              <a:rPr lang="en-GB" sz="2000" b="1" dirty="0">
                <a:solidFill>
                  <a:srgbClr val="FF0000"/>
                </a:solidFill>
                <a:latin typeface="Ink Free" panose="03080402000500000000" pitchFamily="66" charset="0"/>
              </a:rPr>
              <a:t>Make some conjectures (mathematical predictions)!</a:t>
            </a:r>
          </a:p>
        </p:txBody>
      </p:sp>
    </p:spTree>
    <p:extLst>
      <p:ext uri="{BB962C8B-B14F-4D97-AF65-F5344CB8AC3E}">
        <p14:creationId xmlns:p14="http://schemas.microsoft.com/office/powerpoint/2010/main" val="2925442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26160"/>
            <a:ext cx="7886700" cy="1325563"/>
          </a:xfrm>
        </p:spPr>
        <p:txBody>
          <a:bodyPr>
            <a:normAutofit/>
          </a:bodyPr>
          <a:lstStyle/>
          <a:p>
            <a:r>
              <a:rPr lang="en-US" b="1" dirty="0">
                <a:solidFill>
                  <a:srgbClr val="0070C0"/>
                </a:solidFill>
                <a:latin typeface="Ink Free" panose="03080402000500000000" pitchFamily="66" charset="0"/>
              </a:rPr>
              <a:t>Mathematical Activities 3</a:t>
            </a:r>
          </a:p>
        </p:txBody>
      </p:sp>
      <p:sp>
        <p:nvSpPr>
          <p:cNvPr id="8" name="Content Placeholder 7">
            <a:extLst>
              <a:ext uri="{FF2B5EF4-FFF2-40B4-BE49-F238E27FC236}">
                <a16:creationId xmlns:a16="http://schemas.microsoft.com/office/drawing/2014/main" xmlns="" id="{4FE7EB2C-0C3F-4708-BC26-D7BE17109EC4}"/>
              </a:ext>
            </a:extLst>
          </p:cNvPr>
          <p:cNvSpPr>
            <a:spLocks noGrp="1"/>
          </p:cNvSpPr>
          <p:nvPr>
            <p:ph idx="1"/>
          </p:nvPr>
        </p:nvSpPr>
        <p:spPr>
          <a:xfrm>
            <a:off x="3554859" y="1076217"/>
            <a:ext cx="5414480" cy="4964987"/>
          </a:xfrm>
        </p:spPr>
        <p:txBody>
          <a:bodyPr>
            <a:noAutofit/>
          </a:bodyPr>
          <a:lstStyle/>
          <a:p>
            <a:pPr marL="0" indent="0" algn="ctr">
              <a:buNone/>
            </a:pPr>
            <a:r>
              <a:rPr lang="en-US" sz="2400" b="1" dirty="0">
                <a:solidFill>
                  <a:srgbClr val="7030A0"/>
                </a:solidFill>
                <a:latin typeface="Ink Free" panose="03080402000500000000" pitchFamily="66" charset="0"/>
              </a:rPr>
              <a:t>Choose any three by three square of dates on a calendar page.</a:t>
            </a:r>
            <a:r>
              <a:rPr lang="en-US" sz="2400" dirty="0"/>
              <a:t/>
            </a:r>
            <a:br>
              <a:rPr lang="en-US" sz="2400" dirty="0"/>
            </a:br>
            <a:r>
              <a:rPr lang="en-US" sz="2400" dirty="0"/>
              <a:t/>
            </a:r>
            <a:br>
              <a:rPr lang="en-US" sz="2400" dirty="0"/>
            </a:br>
            <a:r>
              <a:rPr lang="en-US" sz="2400" dirty="0">
                <a:solidFill>
                  <a:srgbClr val="00B050"/>
                </a:solidFill>
                <a:latin typeface="Ink Free" panose="03080402000500000000" pitchFamily="66" charset="0"/>
              </a:rPr>
              <a:t>Add the numbers in the four corners. Try a few examples. What do you notice?</a:t>
            </a:r>
            <a:r>
              <a:rPr lang="en-US" sz="2400" dirty="0">
                <a:latin typeface="Ink Free" panose="03080402000500000000" pitchFamily="66" charset="0"/>
              </a:rPr>
              <a:t/>
            </a:r>
            <a:br>
              <a:rPr lang="en-US" sz="2400" dirty="0">
                <a:latin typeface="Ink Free" panose="03080402000500000000" pitchFamily="66" charset="0"/>
              </a:rPr>
            </a:br>
            <a:r>
              <a:rPr lang="en-US" sz="2400" dirty="0">
                <a:latin typeface="Ink Free" panose="03080402000500000000" pitchFamily="66" charset="0"/>
              </a:rPr>
              <a:t/>
            </a:r>
            <a:br>
              <a:rPr lang="en-US" sz="2400" dirty="0">
                <a:latin typeface="Ink Free" panose="03080402000500000000" pitchFamily="66" charset="0"/>
              </a:rPr>
            </a:br>
            <a:r>
              <a:rPr lang="en-US" sz="2400" b="1" dirty="0">
                <a:solidFill>
                  <a:srgbClr val="7030A0"/>
                </a:solidFill>
                <a:latin typeface="Ink Free" panose="03080402000500000000" pitchFamily="66" charset="0"/>
              </a:rPr>
              <a:t>Can you explain why this happens?</a:t>
            </a:r>
          </a:p>
          <a:p>
            <a:pPr marL="0" indent="0" algn="ctr">
              <a:buNone/>
            </a:pPr>
            <a:endParaRPr lang="en-US" sz="2400" dirty="0"/>
          </a:p>
          <a:p>
            <a:pPr marL="0" indent="0" algn="ctr">
              <a:buNone/>
            </a:pPr>
            <a:r>
              <a:rPr lang="en-US" sz="2400" dirty="0">
                <a:solidFill>
                  <a:srgbClr val="00B050"/>
                </a:solidFill>
                <a:latin typeface="Ink Free" panose="03080402000500000000" pitchFamily="66" charset="0"/>
              </a:rPr>
              <a:t>Now try adding the numbers in each row, column and diagonal that passes through the </a:t>
            </a:r>
            <a:r>
              <a:rPr lang="en-US" sz="2400" dirty="0" err="1">
                <a:solidFill>
                  <a:srgbClr val="00B050"/>
                </a:solidFill>
                <a:latin typeface="Ink Free" panose="03080402000500000000" pitchFamily="66" charset="0"/>
              </a:rPr>
              <a:t>centre</a:t>
            </a:r>
            <a:r>
              <a:rPr lang="en-US" sz="2400" dirty="0">
                <a:solidFill>
                  <a:srgbClr val="00B050"/>
                </a:solidFill>
                <a:latin typeface="Ink Free" panose="03080402000500000000" pitchFamily="66" charset="0"/>
              </a:rPr>
              <a:t> number.</a:t>
            </a:r>
          </a:p>
          <a:p>
            <a:pPr marL="0" indent="0" algn="ctr">
              <a:buNone/>
            </a:pPr>
            <a:r>
              <a:rPr lang="en-US" sz="2400" b="1" dirty="0">
                <a:solidFill>
                  <a:srgbClr val="FF0000"/>
                </a:solidFill>
                <a:latin typeface="Ink Free" panose="03080402000500000000" pitchFamily="66" charset="0"/>
              </a:rPr>
              <a:t/>
            </a:r>
            <a:br>
              <a:rPr lang="en-US" sz="2400" b="1" dirty="0">
                <a:solidFill>
                  <a:srgbClr val="FF0000"/>
                </a:solidFill>
                <a:latin typeface="Ink Free" panose="03080402000500000000" pitchFamily="66" charset="0"/>
              </a:rPr>
            </a:br>
            <a:r>
              <a:rPr lang="en-US" sz="2400" b="1" dirty="0">
                <a:solidFill>
                  <a:srgbClr val="FF0000"/>
                </a:solidFill>
                <a:latin typeface="Ink Free" panose="03080402000500000000" pitchFamily="66" charset="0"/>
              </a:rPr>
              <a:t>What do you notice?</a:t>
            </a:r>
            <a:r>
              <a:rPr lang="en-US" sz="2400" dirty="0">
                <a:latin typeface="Ink Free" panose="03080402000500000000" pitchFamily="66" charset="0"/>
              </a:rPr>
              <a:t/>
            </a:r>
            <a:br>
              <a:rPr lang="en-US" sz="2400" dirty="0">
                <a:latin typeface="Ink Free" panose="03080402000500000000" pitchFamily="66" charset="0"/>
              </a:rPr>
            </a:br>
            <a:r>
              <a:rPr lang="en-US" sz="2000" b="1" dirty="0">
                <a:solidFill>
                  <a:srgbClr val="7030A0"/>
                </a:solidFill>
                <a:latin typeface="Ink Free" panose="03080402000500000000" pitchFamily="66" charset="0"/>
              </a:rPr>
              <a:t>Can you explain your results this time?</a:t>
            </a:r>
            <a:endParaRPr lang="en-US" sz="2400" b="1" dirty="0">
              <a:solidFill>
                <a:srgbClr val="7030A0"/>
              </a:solidFill>
              <a:latin typeface="Ink Free" panose="03080402000500000000" pitchFamily="66" charset="0"/>
            </a:endParaRPr>
          </a:p>
        </p:txBody>
      </p:sp>
      <p:pic>
        <p:nvPicPr>
          <p:cNvPr id="4" name="Picture 3">
            <a:extLst>
              <a:ext uri="{FF2B5EF4-FFF2-40B4-BE49-F238E27FC236}">
                <a16:creationId xmlns:a16="http://schemas.microsoft.com/office/drawing/2014/main" xmlns="" id="{97BFF8BD-BACA-4A67-B1F6-6406B8A0316B}"/>
              </a:ext>
            </a:extLst>
          </p:cNvPr>
          <p:cNvPicPr>
            <a:picLocks noChangeAspect="1"/>
          </p:cNvPicPr>
          <p:nvPr/>
        </p:nvPicPr>
        <p:blipFill>
          <a:blip r:embed="rId2"/>
          <a:stretch>
            <a:fillRect/>
          </a:stretch>
        </p:blipFill>
        <p:spPr>
          <a:xfrm>
            <a:off x="174662" y="2263210"/>
            <a:ext cx="3380198" cy="2811894"/>
          </a:xfrm>
          <a:prstGeom prst="rect">
            <a:avLst/>
          </a:prstGeom>
          <a:ln>
            <a:solidFill>
              <a:srgbClr val="002060"/>
            </a:solidFill>
          </a:ln>
        </p:spPr>
      </p:pic>
    </p:spTree>
    <p:extLst>
      <p:ext uri="{BB962C8B-B14F-4D97-AF65-F5344CB8AC3E}">
        <p14:creationId xmlns:p14="http://schemas.microsoft.com/office/powerpoint/2010/main" val="16316208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53</TotalTime>
  <Words>988</Words>
  <Application>Microsoft Macintosh PowerPoint</Application>
  <PresentationFormat>On-screen Show (4:3)</PresentationFormat>
  <Paragraphs>128</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Transition from Primary to Secondary School</vt:lpstr>
      <vt:lpstr>Introduction to Mathematics</vt:lpstr>
      <vt:lpstr>How is Maths different in secondary school?</vt:lpstr>
      <vt:lpstr>PowerPoint Presentation</vt:lpstr>
      <vt:lpstr>Here are some reasons why we think Maths is the best…</vt:lpstr>
      <vt:lpstr>Some fun facts about maths that you may not know…! </vt:lpstr>
      <vt:lpstr>Mathematical Activities 1</vt:lpstr>
      <vt:lpstr>Mathematical Activities 2</vt:lpstr>
      <vt:lpstr>Mathematical Activities 3</vt:lpstr>
      <vt:lpstr>Mathematical Activities 4</vt:lpstr>
      <vt:lpstr>Mathematical Activities 5</vt:lpstr>
      <vt:lpstr>Fun Facts about your Maths teachers!</vt:lpstr>
      <vt:lpstr>PowerPoint Presentation</vt:lpstr>
      <vt:lpstr>Fun Facts about your Maths teachers!</vt:lpstr>
      <vt:lpstr>Quiz Time: How well do you know the teachers?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Transition from Primary to Secondary School</dc:title>
  <dc:creator>meera soni</dc:creator>
  <cp:lastModifiedBy>joanne omo-olaye</cp:lastModifiedBy>
  <cp:revision>30</cp:revision>
  <dcterms:created xsi:type="dcterms:W3CDTF">2020-05-07T17:01:52Z</dcterms:created>
  <dcterms:modified xsi:type="dcterms:W3CDTF">2020-06-22T08:25:36Z</dcterms:modified>
</cp:coreProperties>
</file>