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76" r:id="rId2"/>
    <p:sldId id="271" r:id="rId3"/>
    <p:sldId id="294" r:id="rId4"/>
    <p:sldId id="272" r:id="rId5"/>
    <p:sldId id="366" r:id="rId6"/>
    <p:sldId id="256" r:id="rId7"/>
    <p:sldId id="350" r:id="rId8"/>
    <p:sldId id="370" r:id="rId9"/>
    <p:sldId id="297" r:id="rId10"/>
    <p:sldId id="371" r:id="rId11"/>
    <p:sldId id="372" r:id="rId12"/>
    <p:sldId id="364" r:id="rId13"/>
    <p:sldId id="281" r:id="rId14"/>
    <p:sldId id="322" r:id="rId15"/>
    <p:sldId id="367" r:id="rId16"/>
    <p:sldId id="368" r:id="rId17"/>
    <p:sldId id="369" r:id="rId18"/>
    <p:sldId id="3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2889" autoAdjust="0"/>
  </p:normalViewPr>
  <p:slideViewPr>
    <p:cSldViewPr snapToGrid="0">
      <p:cViewPr varScale="1">
        <p:scale>
          <a:sx n="84" d="100"/>
          <a:sy n="84" d="100"/>
        </p:scale>
        <p:origin x="8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D99CD1-E821-457E-8ED3-545957F59B72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GB"/>
        </a:p>
      </dgm:t>
    </dgm:pt>
    <dgm:pt modelId="{2726A38F-6713-4217-812A-4F1A748BA3D9}">
      <dgm:prSet phldrT="[Text]"/>
      <dgm:spPr>
        <a:ln>
          <a:solidFill>
            <a:srgbClr val="002060"/>
          </a:solidFill>
        </a:ln>
      </dgm:spPr>
      <dgm:t>
        <a:bodyPr/>
        <a:lstStyle/>
        <a:p>
          <a:r>
            <a:rPr lang="en-US" dirty="0"/>
            <a:t>National &amp; Local Picture</a:t>
          </a:r>
        </a:p>
      </dgm:t>
    </dgm:pt>
    <dgm:pt modelId="{8EB71261-8FA0-4BF2-A71B-339E7E44A96E}" type="parTrans" cxnId="{8AE2C937-68E7-474C-BCE3-EEA611BB91DA}">
      <dgm:prSet/>
      <dgm:spPr/>
      <dgm:t>
        <a:bodyPr/>
        <a:lstStyle/>
        <a:p>
          <a:endParaRPr lang="en-GB"/>
        </a:p>
      </dgm:t>
    </dgm:pt>
    <dgm:pt modelId="{379A63C3-5D72-47F9-B312-F085127B778D}" type="sibTrans" cxnId="{8AE2C937-68E7-474C-BCE3-EEA611BB91DA}">
      <dgm:prSet/>
      <dgm:spPr/>
      <dgm:t>
        <a:bodyPr/>
        <a:lstStyle/>
        <a:p>
          <a:endParaRPr lang="en-GB"/>
        </a:p>
      </dgm:t>
    </dgm:pt>
    <dgm:pt modelId="{39A431AC-353D-4C29-943E-288C0B0692D0}">
      <dgm:prSet phldrT="[Text]"/>
      <dgm:spPr>
        <a:ln>
          <a:solidFill>
            <a:srgbClr val="002060"/>
          </a:solidFill>
        </a:ln>
      </dgm:spPr>
      <dgm:t>
        <a:bodyPr/>
        <a:lstStyle/>
        <a:p>
          <a:r>
            <a:rPr lang="en-US" dirty="0"/>
            <a:t>Pedagogy &amp; Strategies</a:t>
          </a:r>
        </a:p>
      </dgm:t>
    </dgm:pt>
    <dgm:pt modelId="{4427B6DA-1930-4D8E-8067-AA925FF74B64}" type="parTrans" cxnId="{78260805-3F7D-4E13-966C-90BC440209E4}">
      <dgm:prSet/>
      <dgm:spPr/>
      <dgm:t>
        <a:bodyPr/>
        <a:lstStyle/>
        <a:p>
          <a:endParaRPr lang="en-GB"/>
        </a:p>
      </dgm:t>
    </dgm:pt>
    <dgm:pt modelId="{1D1A8801-096E-48E0-B44B-53EFB187E036}" type="sibTrans" cxnId="{78260805-3F7D-4E13-966C-90BC440209E4}">
      <dgm:prSet/>
      <dgm:spPr/>
      <dgm:t>
        <a:bodyPr/>
        <a:lstStyle/>
        <a:p>
          <a:endParaRPr lang="en-GB"/>
        </a:p>
      </dgm:t>
    </dgm:pt>
    <dgm:pt modelId="{D66C1E5B-DF96-4826-BD7E-CB9584EF1DB2}">
      <dgm:prSet phldrT="[Text]"/>
      <dgm:spPr>
        <a:ln>
          <a:solidFill>
            <a:srgbClr val="002060"/>
          </a:solidFill>
        </a:ln>
      </dgm:spPr>
      <dgm:t>
        <a:bodyPr/>
        <a:lstStyle/>
        <a:p>
          <a:r>
            <a:rPr lang="en-US" dirty="0"/>
            <a:t>Implementation</a:t>
          </a:r>
          <a:endParaRPr lang="en-GB" dirty="0"/>
        </a:p>
      </dgm:t>
    </dgm:pt>
    <dgm:pt modelId="{05C9D1A5-72C0-4DDA-8C53-77C54D90C8AE}" type="parTrans" cxnId="{0A2A3948-467E-4559-B7F2-8B31AEAE41F4}">
      <dgm:prSet/>
      <dgm:spPr/>
      <dgm:t>
        <a:bodyPr/>
        <a:lstStyle/>
        <a:p>
          <a:endParaRPr lang="en-GB"/>
        </a:p>
      </dgm:t>
    </dgm:pt>
    <dgm:pt modelId="{900CFD97-F242-423B-8A29-E009894E6EAB}" type="sibTrans" cxnId="{0A2A3948-467E-4559-B7F2-8B31AEAE41F4}">
      <dgm:prSet/>
      <dgm:spPr/>
      <dgm:t>
        <a:bodyPr/>
        <a:lstStyle/>
        <a:p>
          <a:endParaRPr lang="en-GB"/>
        </a:p>
      </dgm:t>
    </dgm:pt>
    <dgm:pt modelId="{3B0B6834-9A15-4432-8658-A7FAF385EB70}" type="pres">
      <dgm:prSet presAssocID="{4DD99CD1-E821-457E-8ED3-545957F59B72}" presName="Name0" presStyleCnt="0">
        <dgm:presLayoutVars>
          <dgm:chMax val="7"/>
          <dgm:chPref val="7"/>
          <dgm:dir/>
        </dgm:presLayoutVars>
      </dgm:prSet>
      <dgm:spPr/>
    </dgm:pt>
    <dgm:pt modelId="{33DFFB5C-7F80-42C4-81E2-53AB669831EA}" type="pres">
      <dgm:prSet presAssocID="{4DD99CD1-E821-457E-8ED3-545957F59B72}" presName="Name1" presStyleCnt="0"/>
      <dgm:spPr/>
    </dgm:pt>
    <dgm:pt modelId="{61261F67-DFC5-4901-9605-4B2CCC416415}" type="pres">
      <dgm:prSet presAssocID="{4DD99CD1-E821-457E-8ED3-545957F59B72}" presName="cycle" presStyleCnt="0"/>
      <dgm:spPr/>
    </dgm:pt>
    <dgm:pt modelId="{F35567E6-79A9-4A3A-881F-26FEBF10AB43}" type="pres">
      <dgm:prSet presAssocID="{4DD99CD1-E821-457E-8ED3-545957F59B72}" presName="srcNode" presStyleLbl="node1" presStyleIdx="0" presStyleCnt="3"/>
      <dgm:spPr/>
    </dgm:pt>
    <dgm:pt modelId="{AE022B87-B7A9-427E-8141-5F7D6A864367}" type="pres">
      <dgm:prSet presAssocID="{4DD99CD1-E821-457E-8ED3-545957F59B72}" presName="conn" presStyleLbl="parChTrans1D2" presStyleIdx="0" presStyleCnt="1"/>
      <dgm:spPr/>
    </dgm:pt>
    <dgm:pt modelId="{F3C4990E-84DD-49ED-9DDB-9DAAFD70D521}" type="pres">
      <dgm:prSet presAssocID="{4DD99CD1-E821-457E-8ED3-545957F59B72}" presName="extraNode" presStyleLbl="node1" presStyleIdx="0" presStyleCnt="3"/>
      <dgm:spPr/>
    </dgm:pt>
    <dgm:pt modelId="{739E5859-1C50-49C6-B746-FEF5CA6BF440}" type="pres">
      <dgm:prSet presAssocID="{4DD99CD1-E821-457E-8ED3-545957F59B72}" presName="dstNode" presStyleLbl="node1" presStyleIdx="0" presStyleCnt="3"/>
      <dgm:spPr/>
    </dgm:pt>
    <dgm:pt modelId="{C41C2120-E366-463F-9AE7-33CCF36FF617}" type="pres">
      <dgm:prSet presAssocID="{2726A38F-6713-4217-812A-4F1A748BA3D9}" presName="text_1" presStyleLbl="node1" presStyleIdx="0" presStyleCnt="3">
        <dgm:presLayoutVars>
          <dgm:bulletEnabled val="1"/>
        </dgm:presLayoutVars>
      </dgm:prSet>
      <dgm:spPr/>
    </dgm:pt>
    <dgm:pt modelId="{B7FE5175-799E-4776-A014-8A816EC6E9C3}" type="pres">
      <dgm:prSet presAssocID="{2726A38F-6713-4217-812A-4F1A748BA3D9}" presName="accent_1" presStyleCnt="0"/>
      <dgm:spPr/>
    </dgm:pt>
    <dgm:pt modelId="{73362C4C-5898-46C9-A55D-0FBB047C3077}" type="pres">
      <dgm:prSet presAssocID="{2726A38F-6713-4217-812A-4F1A748BA3D9}" presName="accentRepeatNode" presStyleLbl="solidFgAcc1" presStyleIdx="0" presStyleCnt="3"/>
      <dgm:spPr>
        <a:ln>
          <a:solidFill>
            <a:srgbClr val="002060"/>
          </a:solidFill>
        </a:ln>
      </dgm:spPr>
    </dgm:pt>
    <dgm:pt modelId="{BFF2DA3E-9D10-4757-A54B-C9CF83EE7827}" type="pres">
      <dgm:prSet presAssocID="{39A431AC-353D-4C29-943E-288C0B0692D0}" presName="text_2" presStyleLbl="node1" presStyleIdx="1" presStyleCnt="3">
        <dgm:presLayoutVars>
          <dgm:bulletEnabled val="1"/>
        </dgm:presLayoutVars>
      </dgm:prSet>
      <dgm:spPr/>
    </dgm:pt>
    <dgm:pt modelId="{6811F41A-ED6B-4F0F-8C5D-AB1F4E412BF3}" type="pres">
      <dgm:prSet presAssocID="{39A431AC-353D-4C29-943E-288C0B0692D0}" presName="accent_2" presStyleCnt="0"/>
      <dgm:spPr/>
    </dgm:pt>
    <dgm:pt modelId="{9F66316A-A092-4CEF-9C64-07C8F450475D}" type="pres">
      <dgm:prSet presAssocID="{39A431AC-353D-4C29-943E-288C0B0692D0}" presName="accentRepeatNode" presStyleLbl="solidFgAcc1" presStyleIdx="1" presStyleCnt="3"/>
      <dgm:spPr>
        <a:ln>
          <a:solidFill>
            <a:srgbClr val="002060"/>
          </a:solidFill>
        </a:ln>
      </dgm:spPr>
    </dgm:pt>
    <dgm:pt modelId="{52247862-3B69-40D9-BC70-F4C2582E7021}" type="pres">
      <dgm:prSet presAssocID="{D66C1E5B-DF96-4826-BD7E-CB9584EF1DB2}" presName="text_3" presStyleLbl="node1" presStyleIdx="2" presStyleCnt="3">
        <dgm:presLayoutVars>
          <dgm:bulletEnabled val="1"/>
        </dgm:presLayoutVars>
      </dgm:prSet>
      <dgm:spPr/>
    </dgm:pt>
    <dgm:pt modelId="{8FB919EC-ED04-40AE-9B52-D58F3DE951A2}" type="pres">
      <dgm:prSet presAssocID="{D66C1E5B-DF96-4826-BD7E-CB9584EF1DB2}" presName="accent_3" presStyleCnt="0"/>
      <dgm:spPr/>
    </dgm:pt>
    <dgm:pt modelId="{16E6EE64-4841-4A3A-8960-79E569D5465B}" type="pres">
      <dgm:prSet presAssocID="{D66C1E5B-DF96-4826-BD7E-CB9584EF1DB2}" presName="accentRepeatNode" presStyleLbl="solidFgAcc1" presStyleIdx="2" presStyleCnt="3"/>
      <dgm:spPr>
        <a:ln>
          <a:solidFill>
            <a:srgbClr val="002060"/>
          </a:solidFill>
        </a:ln>
      </dgm:spPr>
    </dgm:pt>
  </dgm:ptLst>
  <dgm:cxnLst>
    <dgm:cxn modelId="{78260805-3F7D-4E13-966C-90BC440209E4}" srcId="{4DD99CD1-E821-457E-8ED3-545957F59B72}" destId="{39A431AC-353D-4C29-943E-288C0B0692D0}" srcOrd="1" destOrd="0" parTransId="{4427B6DA-1930-4D8E-8067-AA925FF74B64}" sibTransId="{1D1A8801-096E-48E0-B44B-53EFB187E036}"/>
    <dgm:cxn modelId="{1A58890B-21DE-417C-9BD4-8224401EA60B}" type="presOf" srcId="{379A63C3-5D72-47F9-B312-F085127B778D}" destId="{AE022B87-B7A9-427E-8141-5F7D6A864367}" srcOrd="0" destOrd="0" presId="urn:microsoft.com/office/officeart/2008/layout/VerticalCurvedList"/>
    <dgm:cxn modelId="{CB7A1719-769E-46D1-B653-B5C153BEF780}" type="presOf" srcId="{D66C1E5B-DF96-4826-BD7E-CB9584EF1DB2}" destId="{52247862-3B69-40D9-BC70-F4C2582E7021}" srcOrd="0" destOrd="0" presId="urn:microsoft.com/office/officeart/2008/layout/VerticalCurvedList"/>
    <dgm:cxn modelId="{4F9FB027-E882-42D5-B499-CCAB21F5982B}" type="presOf" srcId="{39A431AC-353D-4C29-943E-288C0B0692D0}" destId="{BFF2DA3E-9D10-4757-A54B-C9CF83EE7827}" srcOrd="0" destOrd="0" presId="urn:microsoft.com/office/officeart/2008/layout/VerticalCurvedList"/>
    <dgm:cxn modelId="{8AE2C937-68E7-474C-BCE3-EEA611BB91DA}" srcId="{4DD99CD1-E821-457E-8ED3-545957F59B72}" destId="{2726A38F-6713-4217-812A-4F1A748BA3D9}" srcOrd="0" destOrd="0" parTransId="{8EB71261-8FA0-4BF2-A71B-339E7E44A96E}" sibTransId="{379A63C3-5D72-47F9-B312-F085127B778D}"/>
    <dgm:cxn modelId="{0A2A3948-467E-4559-B7F2-8B31AEAE41F4}" srcId="{4DD99CD1-E821-457E-8ED3-545957F59B72}" destId="{D66C1E5B-DF96-4826-BD7E-CB9584EF1DB2}" srcOrd="2" destOrd="0" parTransId="{05C9D1A5-72C0-4DDA-8C53-77C54D90C8AE}" sibTransId="{900CFD97-F242-423B-8A29-E009894E6EAB}"/>
    <dgm:cxn modelId="{B7955475-D582-42AD-BE8E-A7ACB102B094}" type="presOf" srcId="{2726A38F-6713-4217-812A-4F1A748BA3D9}" destId="{C41C2120-E366-463F-9AE7-33CCF36FF617}" srcOrd="0" destOrd="0" presId="urn:microsoft.com/office/officeart/2008/layout/VerticalCurvedList"/>
    <dgm:cxn modelId="{51F051CB-FC1A-487E-817F-CA6277E48FB8}" type="presOf" srcId="{4DD99CD1-E821-457E-8ED3-545957F59B72}" destId="{3B0B6834-9A15-4432-8658-A7FAF385EB70}" srcOrd="0" destOrd="0" presId="urn:microsoft.com/office/officeart/2008/layout/VerticalCurvedList"/>
    <dgm:cxn modelId="{5A58A9C7-1FC6-48C7-A6C2-F6DF702CF3C2}" type="presParOf" srcId="{3B0B6834-9A15-4432-8658-A7FAF385EB70}" destId="{33DFFB5C-7F80-42C4-81E2-53AB669831EA}" srcOrd="0" destOrd="0" presId="urn:microsoft.com/office/officeart/2008/layout/VerticalCurvedList"/>
    <dgm:cxn modelId="{F89BBD9B-0AC6-4219-B9B3-89A39547163B}" type="presParOf" srcId="{33DFFB5C-7F80-42C4-81E2-53AB669831EA}" destId="{61261F67-DFC5-4901-9605-4B2CCC416415}" srcOrd="0" destOrd="0" presId="urn:microsoft.com/office/officeart/2008/layout/VerticalCurvedList"/>
    <dgm:cxn modelId="{9EDD3B1A-3BB5-48C5-832D-CDF3CAA8D3CC}" type="presParOf" srcId="{61261F67-DFC5-4901-9605-4B2CCC416415}" destId="{F35567E6-79A9-4A3A-881F-26FEBF10AB43}" srcOrd="0" destOrd="0" presId="urn:microsoft.com/office/officeart/2008/layout/VerticalCurvedList"/>
    <dgm:cxn modelId="{B73778DD-725C-4CB7-9DA8-41FB96046D59}" type="presParOf" srcId="{61261F67-DFC5-4901-9605-4B2CCC416415}" destId="{AE022B87-B7A9-427E-8141-5F7D6A864367}" srcOrd="1" destOrd="0" presId="urn:microsoft.com/office/officeart/2008/layout/VerticalCurvedList"/>
    <dgm:cxn modelId="{43DBCFBE-58CC-4066-8D37-CB2AAFAF34A2}" type="presParOf" srcId="{61261F67-DFC5-4901-9605-4B2CCC416415}" destId="{F3C4990E-84DD-49ED-9DDB-9DAAFD70D521}" srcOrd="2" destOrd="0" presId="urn:microsoft.com/office/officeart/2008/layout/VerticalCurvedList"/>
    <dgm:cxn modelId="{FCB70A87-4A36-44F2-A18E-5219C23180C8}" type="presParOf" srcId="{61261F67-DFC5-4901-9605-4B2CCC416415}" destId="{739E5859-1C50-49C6-B746-FEF5CA6BF440}" srcOrd="3" destOrd="0" presId="urn:microsoft.com/office/officeart/2008/layout/VerticalCurvedList"/>
    <dgm:cxn modelId="{3D4C4F8E-EFEA-4AF2-A923-55FC25CF9485}" type="presParOf" srcId="{33DFFB5C-7F80-42C4-81E2-53AB669831EA}" destId="{C41C2120-E366-463F-9AE7-33CCF36FF617}" srcOrd="1" destOrd="0" presId="urn:microsoft.com/office/officeart/2008/layout/VerticalCurvedList"/>
    <dgm:cxn modelId="{BD682506-6EEA-404E-9737-B6777EC99F68}" type="presParOf" srcId="{33DFFB5C-7F80-42C4-81E2-53AB669831EA}" destId="{B7FE5175-799E-4776-A014-8A816EC6E9C3}" srcOrd="2" destOrd="0" presId="urn:microsoft.com/office/officeart/2008/layout/VerticalCurvedList"/>
    <dgm:cxn modelId="{0E9526AE-A147-40DD-9290-C73D1001C8BF}" type="presParOf" srcId="{B7FE5175-799E-4776-A014-8A816EC6E9C3}" destId="{73362C4C-5898-46C9-A55D-0FBB047C3077}" srcOrd="0" destOrd="0" presId="urn:microsoft.com/office/officeart/2008/layout/VerticalCurvedList"/>
    <dgm:cxn modelId="{FB598C4F-CAD7-4168-BF50-CF37E578E962}" type="presParOf" srcId="{33DFFB5C-7F80-42C4-81E2-53AB669831EA}" destId="{BFF2DA3E-9D10-4757-A54B-C9CF83EE7827}" srcOrd="3" destOrd="0" presId="urn:microsoft.com/office/officeart/2008/layout/VerticalCurvedList"/>
    <dgm:cxn modelId="{6875055A-24C9-4589-9EAB-38CD8C8CED40}" type="presParOf" srcId="{33DFFB5C-7F80-42C4-81E2-53AB669831EA}" destId="{6811F41A-ED6B-4F0F-8C5D-AB1F4E412BF3}" srcOrd="4" destOrd="0" presId="urn:microsoft.com/office/officeart/2008/layout/VerticalCurvedList"/>
    <dgm:cxn modelId="{82A02B11-96DA-4F37-949E-E75D876EEBED}" type="presParOf" srcId="{6811F41A-ED6B-4F0F-8C5D-AB1F4E412BF3}" destId="{9F66316A-A092-4CEF-9C64-07C8F450475D}" srcOrd="0" destOrd="0" presId="urn:microsoft.com/office/officeart/2008/layout/VerticalCurvedList"/>
    <dgm:cxn modelId="{8146831E-5C0D-4374-8D06-87E61357A8AB}" type="presParOf" srcId="{33DFFB5C-7F80-42C4-81E2-53AB669831EA}" destId="{52247862-3B69-40D9-BC70-F4C2582E7021}" srcOrd="5" destOrd="0" presId="urn:microsoft.com/office/officeart/2008/layout/VerticalCurvedList"/>
    <dgm:cxn modelId="{A898070F-E27E-459F-8C8D-DD8841083D85}" type="presParOf" srcId="{33DFFB5C-7F80-42C4-81E2-53AB669831EA}" destId="{8FB919EC-ED04-40AE-9B52-D58F3DE951A2}" srcOrd="6" destOrd="0" presId="urn:microsoft.com/office/officeart/2008/layout/VerticalCurvedList"/>
    <dgm:cxn modelId="{FABE8AC9-8F9E-4EA0-8C24-7E122AD5DA35}" type="presParOf" srcId="{8FB919EC-ED04-40AE-9B52-D58F3DE951A2}" destId="{16E6EE64-4841-4A3A-8960-79E569D5465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DDC5B9-D022-40BD-BDFC-9CA55EDA2A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153E78-E9A7-481A-84CC-BBE6329B459C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/>
            <a:t>Creative Writing</a:t>
          </a:r>
        </a:p>
      </dgm:t>
    </dgm:pt>
    <dgm:pt modelId="{F9A48F74-C650-4463-B873-2101161BF092}" type="parTrans" cxnId="{397B2D96-68AC-4C88-A20B-FB3F1BAB97BF}">
      <dgm:prSet/>
      <dgm:spPr/>
      <dgm:t>
        <a:bodyPr/>
        <a:lstStyle/>
        <a:p>
          <a:endParaRPr lang="en-US"/>
        </a:p>
      </dgm:t>
    </dgm:pt>
    <dgm:pt modelId="{7AEA4BC9-1098-4BD1-9A2C-9DB561FDF72B}" type="sibTrans" cxnId="{397B2D96-68AC-4C88-A20B-FB3F1BAB97BF}">
      <dgm:prSet/>
      <dgm:spPr/>
      <dgm:t>
        <a:bodyPr/>
        <a:lstStyle/>
        <a:p>
          <a:endParaRPr lang="en-US"/>
        </a:p>
      </dgm:t>
    </dgm:pt>
    <dgm:pt modelId="{99929B5E-A4F1-4ADD-B104-714F8F308A2F}">
      <dgm:prSet phldrT="[Text]"/>
      <dgm:spPr/>
      <dgm:t>
        <a:bodyPr/>
        <a:lstStyle/>
        <a:p>
          <a:r>
            <a:rPr lang="en-US" dirty="0"/>
            <a:t>Writing</a:t>
          </a:r>
        </a:p>
      </dgm:t>
    </dgm:pt>
    <dgm:pt modelId="{5C82F7C1-728D-41FA-967F-A9D5682C88DD}" type="parTrans" cxnId="{9040E1AE-D45C-4A78-B6B9-B0A6C5DF0770}">
      <dgm:prSet/>
      <dgm:spPr/>
      <dgm:t>
        <a:bodyPr/>
        <a:lstStyle/>
        <a:p>
          <a:endParaRPr lang="en-US"/>
        </a:p>
      </dgm:t>
    </dgm:pt>
    <dgm:pt modelId="{E1A6C393-A724-4936-8DCA-9FF35A87638E}" type="sibTrans" cxnId="{9040E1AE-D45C-4A78-B6B9-B0A6C5DF0770}">
      <dgm:prSet/>
      <dgm:spPr/>
      <dgm:t>
        <a:bodyPr/>
        <a:lstStyle/>
        <a:p>
          <a:endParaRPr lang="en-US"/>
        </a:p>
      </dgm:t>
    </dgm:pt>
    <dgm:pt modelId="{27E59C6B-A84D-408F-9CCE-A0FBC08BBF10}">
      <dgm:prSet phldrT="[Text]"/>
      <dgm:spPr>
        <a:solidFill>
          <a:srgbClr val="0070C0"/>
        </a:solidFill>
      </dgm:spPr>
      <dgm:t>
        <a:bodyPr/>
        <a:lstStyle/>
        <a:p>
          <a:r>
            <a:rPr lang="en-US" b="1" i="1" dirty="0"/>
            <a:t>‘Once’</a:t>
          </a:r>
        </a:p>
      </dgm:t>
    </dgm:pt>
    <dgm:pt modelId="{E9C596F7-350A-41F9-8DE1-42AF1BC9EA88}" type="parTrans" cxnId="{0AA6927E-DA48-4E78-96F7-3A0D59616976}">
      <dgm:prSet/>
      <dgm:spPr/>
      <dgm:t>
        <a:bodyPr/>
        <a:lstStyle/>
        <a:p>
          <a:endParaRPr lang="en-US"/>
        </a:p>
      </dgm:t>
    </dgm:pt>
    <dgm:pt modelId="{8B11085C-C49A-4579-96E9-A1173DFAC188}" type="sibTrans" cxnId="{0AA6927E-DA48-4E78-96F7-3A0D59616976}">
      <dgm:prSet/>
      <dgm:spPr/>
      <dgm:t>
        <a:bodyPr/>
        <a:lstStyle/>
        <a:p>
          <a:endParaRPr lang="en-US"/>
        </a:p>
      </dgm:t>
    </dgm:pt>
    <dgm:pt modelId="{41570FD5-A95F-4411-B92C-55807B087EDE}">
      <dgm:prSet phldrT="[Text]"/>
      <dgm:spPr/>
      <dgm:t>
        <a:bodyPr/>
        <a:lstStyle/>
        <a:p>
          <a:r>
            <a:rPr lang="en-US" dirty="0"/>
            <a:t>Reading</a:t>
          </a:r>
        </a:p>
      </dgm:t>
    </dgm:pt>
    <dgm:pt modelId="{EE029CE9-D9F9-4E52-AF7E-8F26AEBDAE52}" type="parTrans" cxnId="{C9DA1088-7F6A-45EB-8C55-19619DE775DE}">
      <dgm:prSet/>
      <dgm:spPr/>
      <dgm:t>
        <a:bodyPr/>
        <a:lstStyle/>
        <a:p>
          <a:endParaRPr lang="en-US"/>
        </a:p>
      </dgm:t>
    </dgm:pt>
    <dgm:pt modelId="{D3E03A70-FCBF-43C3-951A-F8FAB456658F}" type="sibTrans" cxnId="{C9DA1088-7F6A-45EB-8C55-19619DE775DE}">
      <dgm:prSet/>
      <dgm:spPr/>
      <dgm:t>
        <a:bodyPr/>
        <a:lstStyle/>
        <a:p>
          <a:endParaRPr lang="en-US"/>
        </a:p>
      </dgm:t>
    </dgm:pt>
    <dgm:pt modelId="{CF32439C-7FAA-4966-B225-308C2642472B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/>
            <a:t>Superheroes</a:t>
          </a:r>
        </a:p>
      </dgm:t>
    </dgm:pt>
    <dgm:pt modelId="{34422650-C1D1-4EC3-98CA-7D8ADD0A88BF}" type="parTrans" cxnId="{26ACE01A-7C2B-4986-9501-A5927A945E0B}">
      <dgm:prSet/>
      <dgm:spPr/>
      <dgm:t>
        <a:bodyPr/>
        <a:lstStyle/>
        <a:p>
          <a:endParaRPr lang="en-US"/>
        </a:p>
      </dgm:t>
    </dgm:pt>
    <dgm:pt modelId="{52F120B7-5003-4297-95EB-AE00E19877C4}" type="sibTrans" cxnId="{26ACE01A-7C2B-4986-9501-A5927A945E0B}">
      <dgm:prSet/>
      <dgm:spPr/>
      <dgm:t>
        <a:bodyPr/>
        <a:lstStyle/>
        <a:p>
          <a:endParaRPr lang="en-US"/>
        </a:p>
      </dgm:t>
    </dgm:pt>
    <dgm:pt modelId="{66B933A6-66CF-4805-85AD-0ABA029FE9AD}">
      <dgm:prSet phldrT="[Text]"/>
      <dgm:spPr/>
      <dgm:t>
        <a:bodyPr/>
        <a:lstStyle/>
        <a:p>
          <a:r>
            <a:rPr lang="en-US" dirty="0"/>
            <a:t>Writing</a:t>
          </a:r>
        </a:p>
      </dgm:t>
    </dgm:pt>
    <dgm:pt modelId="{15BC6040-58E9-47ED-B6D1-6E572A1B9844}" type="parTrans" cxnId="{2855134A-C43F-47C8-8E82-0865F990AB6B}">
      <dgm:prSet/>
      <dgm:spPr/>
      <dgm:t>
        <a:bodyPr/>
        <a:lstStyle/>
        <a:p>
          <a:endParaRPr lang="en-US"/>
        </a:p>
      </dgm:t>
    </dgm:pt>
    <dgm:pt modelId="{9FECFAD8-2700-4D87-B966-BCEE02998830}" type="sibTrans" cxnId="{2855134A-C43F-47C8-8E82-0865F990AB6B}">
      <dgm:prSet/>
      <dgm:spPr/>
      <dgm:t>
        <a:bodyPr/>
        <a:lstStyle/>
        <a:p>
          <a:endParaRPr lang="en-US"/>
        </a:p>
      </dgm:t>
    </dgm:pt>
    <dgm:pt modelId="{063DA61C-C357-41B9-B0B5-3E5CCCC049B9}">
      <dgm:prSet phldrT="[Text]"/>
      <dgm:spPr/>
      <dgm:t>
        <a:bodyPr/>
        <a:lstStyle/>
        <a:p>
          <a:r>
            <a:rPr lang="en-US" dirty="0"/>
            <a:t>Speaking &amp; Listening</a:t>
          </a:r>
        </a:p>
      </dgm:t>
    </dgm:pt>
    <dgm:pt modelId="{5C412625-8D05-4D84-9859-B59A47CF5584}" type="parTrans" cxnId="{2F764B72-47FD-475D-9042-579A6C8312EB}">
      <dgm:prSet/>
      <dgm:spPr/>
      <dgm:t>
        <a:bodyPr/>
        <a:lstStyle/>
        <a:p>
          <a:endParaRPr lang="en-US"/>
        </a:p>
      </dgm:t>
    </dgm:pt>
    <dgm:pt modelId="{44C54462-E487-4462-9D88-A697C3A4D62B}" type="sibTrans" cxnId="{2F764B72-47FD-475D-9042-579A6C8312EB}">
      <dgm:prSet/>
      <dgm:spPr/>
      <dgm:t>
        <a:bodyPr/>
        <a:lstStyle/>
        <a:p>
          <a:endParaRPr lang="en-US"/>
        </a:p>
      </dgm:t>
    </dgm:pt>
    <dgm:pt modelId="{0737D069-EA6A-4DE7-AD22-9B207100A323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/>
            <a:t>‘</a:t>
          </a:r>
          <a:r>
            <a:rPr lang="en-US" b="1" i="1" dirty="0"/>
            <a:t>Rabbits</a:t>
          </a:r>
          <a:r>
            <a:rPr lang="en-US" b="1" dirty="0"/>
            <a:t>’/Ad You Like it</a:t>
          </a:r>
        </a:p>
      </dgm:t>
    </dgm:pt>
    <dgm:pt modelId="{70A026DB-C5A3-4EC9-8FD5-283397354CA3}" type="parTrans" cxnId="{C4DEF20C-CC54-4011-8000-C444A3055E78}">
      <dgm:prSet/>
      <dgm:spPr/>
      <dgm:t>
        <a:bodyPr/>
        <a:lstStyle/>
        <a:p>
          <a:endParaRPr lang="en-US"/>
        </a:p>
      </dgm:t>
    </dgm:pt>
    <dgm:pt modelId="{E388E8B9-AF42-4DB9-8AF2-A142F5E5AC76}" type="sibTrans" cxnId="{C4DEF20C-CC54-4011-8000-C444A3055E78}">
      <dgm:prSet/>
      <dgm:spPr/>
      <dgm:t>
        <a:bodyPr/>
        <a:lstStyle/>
        <a:p>
          <a:endParaRPr lang="en-US"/>
        </a:p>
      </dgm:t>
    </dgm:pt>
    <dgm:pt modelId="{0FE8E9CF-329C-4893-9CBF-955EF372BA3D}">
      <dgm:prSet phldrT="[Text]"/>
      <dgm:spPr/>
      <dgm:t>
        <a:bodyPr/>
        <a:lstStyle/>
        <a:p>
          <a:r>
            <a:rPr lang="en-US" dirty="0"/>
            <a:t>Reading</a:t>
          </a:r>
        </a:p>
      </dgm:t>
    </dgm:pt>
    <dgm:pt modelId="{776D5113-EC29-4E65-9799-4E56443B2C45}" type="parTrans" cxnId="{6A02D145-8BCE-4302-A37F-698924FB0BB0}">
      <dgm:prSet/>
      <dgm:spPr/>
      <dgm:t>
        <a:bodyPr/>
        <a:lstStyle/>
        <a:p>
          <a:endParaRPr lang="en-US"/>
        </a:p>
      </dgm:t>
    </dgm:pt>
    <dgm:pt modelId="{9BE760EF-576D-4C96-BF93-013CB0EA2650}" type="sibTrans" cxnId="{6A02D145-8BCE-4302-A37F-698924FB0BB0}">
      <dgm:prSet/>
      <dgm:spPr/>
      <dgm:t>
        <a:bodyPr/>
        <a:lstStyle/>
        <a:p>
          <a:endParaRPr lang="en-US"/>
        </a:p>
      </dgm:t>
    </dgm:pt>
    <dgm:pt modelId="{F04DFD24-4F13-4DB7-BAEA-35B9AB001A96}">
      <dgm:prSet phldrT="[Text]"/>
      <dgm:spPr>
        <a:solidFill>
          <a:srgbClr val="7030A0"/>
        </a:solidFill>
      </dgm:spPr>
      <dgm:t>
        <a:bodyPr/>
        <a:lstStyle/>
        <a:p>
          <a:r>
            <a:rPr lang="en-US" b="1" dirty="0"/>
            <a:t>Speaking &amp; Listening</a:t>
          </a:r>
        </a:p>
      </dgm:t>
    </dgm:pt>
    <dgm:pt modelId="{550D303C-B4D6-4A11-8E4E-63CC6E27F400}" type="parTrans" cxnId="{8F9D8552-7BC2-4054-9856-B22354DEFA37}">
      <dgm:prSet/>
      <dgm:spPr/>
      <dgm:t>
        <a:bodyPr/>
        <a:lstStyle/>
        <a:p>
          <a:endParaRPr lang="en-US"/>
        </a:p>
      </dgm:t>
    </dgm:pt>
    <dgm:pt modelId="{22F9B9B4-DDF1-4E66-9A6C-76F461539126}" type="sibTrans" cxnId="{8F9D8552-7BC2-4054-9856-B22354DEFA37}">
      <dgm:prSet/>
      <dgm:spPr/>
      <dgm:t>
        <a:bodyPr/>
        <a:lstStyle/>
        <a:p>
          <a:endParaRPr lang="en-US"/>
        </a:p>
      </dgm:t>
    </dgm:pt>
    <dgm:pt modelId="{26CA3999-F6BA-48CD-9A37-BD8DAA0D9746}" type="pres">
      <dgm:prSet presAssocID="{A9DDC5B9-D022-40BD-BDFC-9CA55EDA2A1D}" presName="linearFlow" presStyleCnt="0">
        <dgm:presLayoutVars>
          <dgm:dir/>
          <dgm:animLvl val="lvl"/>
          <dgm:resizeHandles val="exact"/>
        </dgm:presLayoutVars>
      </dgm:prSet>
      <dgm:spPr/>
    </dgm:pt>
    <dgm:pt modelId="{3C674827-6A29-4FA8-8CD3-76E49356FA3E}" type="pres">
      <dgm:prSet presAssocID="{D1153E78-E9A7-481A-84CC-BBE6329B459C}" presName="composite" presStyleCnt="0"/>
      <dgm:spPr/>
    </dgm:pt>
    <dgm:pt modelId="{B4D1B5BD-9EF7-4B1E-9609-BB1EA466C5F8}" type="pres">
      <dgm:prSet presAssocID="{D1153E78-E9A7-481A-84CC-BBE6329B459C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8EE75DF5-EA4A-489B-B427-3B63F59D718B}" type="pres">
      <dgm:prSet presAssocID="{D1153E78-E9A7-481A-84CC-BBE6329B459C}" presName="parSh" presStyleLbl="node1" presStyleIdx="0" presStyleCnt="5"/>
      <dgm:spPr/>
    </dgm:pt>
    <dgm:pt modelId="{0154FDB2-BB2F-4B96-96C8-8430C08F2694}" type="pres">
      <dgm:prSet presAssocID="{D1153E78-E9A7-481A-84CC-BBE6329B459C}" presName="desTx" presStyleLbl="fgAcc1" presStyleIdx="0" presStyleCnt="5">
        <dgm:presLayoutVars>
          <dgm:bulletEnabled val="1"/>
        </dgm:presLayoutVars>
      </dgm:prSet>
      <dgm:spPr/>
    </dgm:pt>
    <dgm:pt modelId="{2130C396-44E8-45C3-A769-636271DC055D}" type="pres">
      <dgm:prSet presAssocID="{7AEA4BC9-1098-4BD1-9A2C-9DB561FDF72B}" presName="sibTrans" presStyleLbl="sibTrans2D1" presStyleIdx="0" presStyleCnt="4"/>
      <dgm:spPr/>
    </dgm:pt>
    <dgm:pt modelId="{941E9BF0-940F-4020-A7C5-136B144A8A50}" type="pres">
      <dgm:prSet presAssocID="{7AEA4BC9-1098-4BD1-9A2C-9DB561FDF72B}" presName="connTx" presStyleLbl="sibTrans2D1" presStyleIdx="0" presStyleCnt="4"/>
      <dgm:spPr/>
    </dgm:pt>
    <dgm:pt modelId="{6E69EC36-5094-42BA-9928-4C60C9B2885F}" type="pres">
      <dgm:prSet presAssocID="{27E59C6B-A84D-408F-9CCE-A0FBC08BBF10}" presName="composite" presStyleCnt="0"/>
      <dgm:spPr/>
    </dgm:pt>
    <dgm:pt modelId="{FDCE6B02-6BD9-49A7-B2BE-F46717BD5680}" type="pres">
      <dgm:prSet presAssocID="{27E59C6B-A84D-408F-9CCE-A0FBC08BBF10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71B386A5-F40C-4FA9-A9E7-42B1B79A8CE9}" type="pres">
      <dgm:prSet presAssocID="{27E59C6B-A84D-408F-9CCE-A0FBC08BBF10}" presName="parSh" presStyleLbl="node1" presStyleIdx="1" presStyleCnt="5"/>
      <dgm:spPr/>
    </dgm:pt>
    <dgm:pt modelId="{3997202F-C877-49B0-BB5F-BD57F679E503}" type="pres">
      <dgm:prSet presAssocID="{27E59C6B-A84D-408F-9CCE-A0FBC08BBF10}" presName="desTx" presStyleLbl="fgAcc1" presStyleIdx="1" presStyleCnt="5">
        <dgm:presLayoutVars>
          <dgm:bulletEnabled val="1"/>
        </dgm:presLayoutVars>
      </dgm:prSet>
      <dgm:spPr/>
    </dgm:pt>
    <dgm:pt modelId="{57F28759-4E96-426B-AD76-9006C79344FE}" type="pres">
      <dgm:prSet presAssocID="{8B11085C-C49A-4579-96E9-A1173DFAC188}" presName="sibTrans" presStyleLbl="sibTrans2D1" presStyleIdx="1" presStyleCnt="4"/>
      <dgm:spPr/>
    </dgm:pt>
    <dgm:pt modelId="{57F58EE6-EDCA-4AD3-B46B-5D725704DD4F}" type="pres">
      <dgm:prSet presAssocID="{8B11085C-C49A-4579-96E9-A1173DFAC188}" presName="connTx" presStyleLbl="sibTrans2D1" presStyleIdx="1" presStyleCnt="4"/>
      <dgm:spPr/>
    </dgm:pt>
    <dgm:pt modelId="{49278552-345F-4180-B776-C05A6860C86F}" type="pres">
      <dgm:prSet presAssocID="{CF32439C-7FAA-4966-B225-308C2642472B}" presName="composite" presStyleCnt="0"/>
      <dgm:spPr/>
    </dgm:pt>
    <dgm:pt modelId="{039F9E9C-6DA5-418C-B2D0-2BF9044D7E32}" type="pres">
      <dgm:prSet presAssocID="{CF32439C-7FAA-4966-B225-308C2642472B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E498D010-0BA6-4546-AC19-46EDDA1DD229}" type="pres">
      <dgm:prSet presAssocID="{CF32439C-7FAA-4966-B225-308C2642472B}" presName="parSh" presStyleLbl="node1" presStyleIdx="2" presStyleCnt="5"/>
      <dgm:spPr/>
    </dgm:pt>
    <dgm:pt modelId="{2B2BD965-3ABD-4DCA-9F24-AE7FF98E16FE}" type="pres">
      <dgm:prSet presAssocID="{CF32439C-7FAA-4966-B225-308C2642472B}" presName="desTx" presStyleLbl="fgAcc1" presStyleIdx="2" presStyleCnt="5">
        <dgm:presLayoutVars>
          <dgm:bulletEnabled val="1"/>
        </dgm:presLayoutVars>
      </dgm:prSet>
      <dgm:spPr/>
    </dgm:pt>
    <dgm:pt modelId="{22EE5495-965C-4727-BC4D-E73337D18CC1}" type="pres">
      <dgm:prSet presAssocID="{52F120B7-5003-4297-95EB-AE00E19877C4}" presName="sibTrans" presStyleLbl="sibTrans2D1" presStyleIdx="2" presStyleCnt="4"/>
      <dgm:spPr/>
    </dgm:pt>
    <dgm:pt modelId="{8A256E18-3C41-4BDF-929D-820F783DC7B8}" type="pres">
      <dgm:prSet presAssocID="{52F120B7-5003-4297-95EB-AE00E19877C4}" presName="connTx" presStyleLbl="sibTrans2D1" presStyleIdx="2" presStyleCnt="4"/>
      <dgm:spPr/>
    </dgm:pt>
    <dgm:pt modelId="{63314798-B004-476F-B513-C84F275EF2ED}" type="pres">
      <dgm:prSet presAssocID="{0737D069-EA6A-4DE7-AD22-9B207100A323}" presName="composite" presStyleCnt="0"/>
      <dgm:spPr/>
    </dgm:pt>
    <dgm:pt modelId="{B71C573B-F462-4557-B934-7F011B4674A9}" type="pres">
      <dgm:prSet presAssocID="{0737D069-EA6A-4DE7-AD22-9B207100A323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03F7ADDA-8523-4903-948D-110A38B4D335}" type="pres">
      <dgm:prSet presAssocID="{0737D069-EA6A-4DE7-AD22-9B207100A323}" presName="parSh" presStyleLbl="node1" presStyleIdx="3" presStyleCnt="5"/>
      <dgm:spPr/>
    </dgm:pt>
    <dgm:pt modelId="{F57FC565-59D6-4041-A646-DCFD40422D89}" type="pres">
      <dgm:prSet presAssocID="{0737D069-EA6A-4DE7-AD22-9B207100A323}" presName="desTx" presStyleLbl="fgAcc1" presStyleIdx="3" presStyleCnt="5">
        <dgm:presLayoutVars>
          <dgm:bulletEnabled val="1"/>
        </dgm:presLayoutVars>
      </dgm:prSet>
      <dgm:spPr/>
    </dgm:pt>
    <dgm:pt modelId="{19D74E38-908D-4FDC-8D40-F9EE82ED6668}" type="pres">
      <dgm:prSet presAssocID="{E388E8B9-AF42-4DB9-8AF2-A142F5E5AC76}" presName="sibTrans" presStyleLbl="sibTrans2D1" presStyleIdx="3" presStyleCnt="4"/>
      <dgm:spPr/>
    </dgm:pt>
    <dgm:pt modelId="{A3F46A88-DF49-488D-B9F1-AE4B352F6601}" type="pres">
      <dgm:prSet presAssocID="{E388E8B9-AF42-4DB9-8AF2-A142F5E5AC76}" presName="connTx" presStyleLbl="sibTrans2D1" presStyleIdx="3" presStyleCnt="4"/>
      <dgm:spPr/>
    </dgm:pt>
    <dgm:pt modelId="{A67C0E2E-55D6-426A-9073-E1B8E2F34D6F}" type="pres">
      <dgm:prSet presAssocID="{F04DFD24-4F13-4DB7-BAEA-35B9AB001A96}" presName="composite" presStyleCnt="0"/>
      <dgm:spPr/>
    </dgm:pt>
    <dgm:pt modelId="{F996E9F2-C070-4305-9BFE-B92667FD232A}" type="pres">
      <dgm:prSet presAssocID="{F04DFD24-4F13-4DB7-BAEA-35B9AB001A96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67F6A939-11F6-4046-84E4-0384381640A2}" type="pres">
      <dgm:prSet presAssocID="{F04DFD24-4F13-4DB7-BAEA-35B9AB001A96}" presName="parSh" presStyleLbl="node1" presStyleIdx="4" presStyleCnt="5"/>
      <dgm:spPr/>
    </dgm:pt>
    <dgm:pt modelId="{FC85323F-D8BB-4FB8-93CE-68FC1343F078}" type="pres">
      <dgm:prSet presAssocID="{F04DFD24-4F13-4DB7-BAEA-35B9AB001A96}" presName="desTx" presStyleLbl="fgAcc1" presStyleIdx="4" presStyleCnt="5">
        <dgm:presLayoutVars>
          <dgm:bulletEnabled val="1"/>
        </dgm:presLayoutVars>
      </dgm:prSet>
      <dgm:spPr/>
    </dgm:pt>
  </dgm:ptLst>
  <dgm:cxnLst>
    <dgm:cxn modelId="{DE1EE005-8027-4584-BE6C-0FCD3DCE2D14}" type="presOf" srcId="{99929B5E-A4F1-4ADD-B104-714F8F308A2F}" destId="{0154FDB2-BB2F-4B96-96C8-8430C08F2694}" srcOrd="0" destOrd="0" presId="urn:microsoft.com/office/officeart/2005/8/layout/process3"/>
    <dgm:cxn modelId="{EFF61A0B-CB0E-4895-819D-168D4104A6CF}" type="presOf" srcId="{D1153E78-E9A7-481A-84CC-BBE6329B459C}" destId="{B4D1B5BD-9EF7-4B1E-9609-BB1EA466C5F8}" srcOrd="0" destOrd="0" presId="urn:microsoft.com/office/officeart/2005/8/layout/process3"/>
    <dgm:cxn modelId="{C4DEF20C-CC54-4011-8000-C444A3055E78}" srcId="{A9DDC5B9-D022-40BD-BDFC-9CA55EDA2A1D}" destId="{0737D069-EA6A-4DE7-AD22-9B207100A323}" srcOrd="3" destOrd="0" parTransId="{70A026DB-C5A3-4EC9-8FD5-283397354CA3}" sibTransId="{E388E8B9-AF42-4DB9-8AF2-A142F5E5AC76}"/>
    <dgm:cxn modelId="{DF07FE12-6F28-4807-BFDE-AA7436399797}" type="presOf" srcId="{E388E8B9-AF42-4DB9-8AF2-A142F5E5AC76}" destId="{19D74E38-908D-4FDC-8D40-F9EE82ED6668}" srcOrd="0" destOrd="0" presId="urn:microsoft.com/office/officeart/2005/8/layout/process3"/>
    <dgm:cxn modelId="{26ACE01A-7C2B-4986-9501-A5927A945E0B}" srcId="{A9DDC5B9-D022-40BD-BDFC-9CA55EDA2A1D}" destId="{CF32439C-7FAA-4966-B225-308C2642472B}" srcOrd="2" destOrd="0" parTransId="{34422650-C1D1-4EC3-98CA-7D8ADD0A88BF}" sibTransId="{52F120B7-5003-4297-95EB-AE00E19877C4}"/>
    <dgm:cxn modelId="{45A0091E-C6B7-4E8D-B130-B379988B99D0}" type="presOf" srcId="{CF32439C-7FAA-4966-B225-308C2642472B}" destId="{E498D010-0BA6-4546-AC19-46EDDA1DD229}" srcOrd="1" destOrd="0" presId="urn:microsoft.com/office/officeart/2005/8/layout/process3"/>
    <dgm:cxn modelId="{75096922-EC7F-41AE-8F1F-CB09C3411C9A}" type="presOf" srcId="{F04DFD24-4F13-4DB7-BAEA-35B9AB001A96}" destId="{F996E9F2-C070-4305-9BFE-B92667FD232A}" srcOrd="0" destOrd="0" presId="urn:microsoft.com/office/officeart/2005/8/layout/process3"/>
    <dgm:cxn modelId="{DF96D031-7A1E-4BFD-A195-408DAF9DE806}" type="presOf" srcId="{7AEA4BC9-1098-4BD1-9A2C-9DB561FDF72B}" destId="{2130C396-44E8-45C3-A769-636271DC055D}" srcOrd="0" destOrd="0" presId="urn:microsoft.com/office/officeart/2005/8/layout/process3"/>
    <dgm:cxn modelId="{6CB06740-760F-4D76-BF61-E2FEE4B60145}" type="presOf" srcId="{66B933A6-66CF-4805-85AD-0ABA029FE9AD}" destId="{2B2BD965-3ABD-4DCA-9F24-AE7FF98E16FE}" srcOrd="0" destOrd="0" presId="urn:microsoft.com/office/officeart/2005/8/layout/process3"/>
    <dgm:cxn modelId="{0A1FB940-A302-4821-8F37-B6B7A079694D}" type="presOf" srcId="{0737D069-EA6A-4DE7-AD22-9B207100A323}" destId="{03F7ADDA-8523-4903-948D-110A38B4D335}" srcOrd="1" destOrd="0" presId="urn:microsoft.com/office/officeart/2005/8/layout/process3"/>
    <dgm:cxn modelId="{19D3C362-E904-428A-AEFB-43A45B2741C0}" type="presOf" srcId="{52F120B7-5003-4297-95EB-AE00E19877C4}" destId="{8A256E18-3C41-4BDF-929D-820F783DC7B8}" srcOrd="1" destOrd="0" presId="urn:microsoft.com/office/officeart/2005/8/layout/process3"/>
    <dgm:cxn modelId="{DE408945-3CB1-4D3B-AD3C-46CD4B2215F5}" type="presOf" srcId="{27E59C6B-A84D-408F-9CCE-A0FBC08BBF10}" destId="{FDCE6B02-6BD9-49A7-B2BE-F46717BD5680}" srcOrd="0" destOrd="0" presId="urn:microsoft.com/office/officeart/2005/8/layout/process3"/>
    <dgm:cxn modelId="{6A02D145-8BCE-4302-A37F-698924FB0BB0}" srcId="{0737D069-EA6A-4DE7-AD22-9B207100A323}" destId="{0FE8E9CF-329C-4893-9CBF-955EF372BA3D}" srcOrd="0" destOrd="0" parTransId="{776D5113-EC29-4E65-9799-4E56443B2C45}" sibTransId="{9BE760EF-576D-4C96-BF93-013CB0EA2650}"/>
    <dgm:cxn modelId="{B38EEE69-C627-4905-B697-C1B5EC21EB27}" type="presOf" srcId="{8B11085C-C49A-4579-96E9-A1173DFAC188}" destId="{57F28759-4E96-426B-AD76-9006C79344FE}" srcOrd="0" destOrd="0" presId="urn:microsoft.com/office/officeart/2005/8/layout/process3"/>
    <dgm:cxn modelId="{2855134A-C43F-47C8-8E82-0865F990AB6B}" srcId="{CF32439C-7FAA-4966-B225-308C2642472B}" destId="{66B933A6-66CF-4805-85AD-0ABA029FE9AD}" srcOrd="0" destOrd="0" parTransId="{15BC6040-58E9-47ED-B6D1-6E572A1B9844}" sibTransId="{9FECFAD8-2700-4D87-B966-BCEE02998830}"/>
    <dgm:cxn modelId="{06BB2D4D-EE29-4890-84EB-1E85B1FAECB3}" type="presOf" srcId="{D1153E78-E9A7-481A-84CC-BBE6329B459C}" destId="{8EE75DF5-EA4A-489B-B427-3B63F59D718B}" srcOrd="1" destOrd="0" presId="urn:microsoft.com/office/officeart/2005/8/layout/process3"/>
    <dgm:cxn modelId="{E0E9614E-F486-4082-A5CF-D1693E2D0F4E}" type="presOf" srcId="{0737D069-EA6A-4DE7-AD22-9B207100A323}" destId="{B71C573B-F462-4557-B934-7F011B4674A9}" srcOrd="0" destOrd="0" presId="urn:microsoft.com/office/officeart/2005/8/layout/process3"/>
    <dgm:cxn modelId="{2F764B72-47FD-475D-9042-579A6C8312EB}" srcId="{F04DFD24-4F13-4DB7-BAEA-35B9AB001A96}" destId="{063DA61C-C357-41B9-B0B5-3E5CCCC049B9}" srcOrd="0" destOrd="0" parTransId="{5C412625-8D05-4D84-9859-B59A47CF5584}" sibTransId="{44C54462-E487-4462-9D88-A697C3A4D62B}"/>
    <dgm:cxn modelId="{8F9D8552-7BC2-4054-9856-B22354DEFA37}" srcId="{A9DDC5B9-D022-40BD-BDFC-9CA55EDA2A1D}" destId="{F04DFD24-4F13-4DB7-BAEA-35B9AB001A96}" srcOrd="4" destOrd="0" parTransId="{550D303C-B4D6-4A11-8E4E-63CC6E27F400}" sibTransId="{22F9B9B4-DDF1-4E66-9A6C-76F461539126}"/>
    <dgm:cxn modelId="{23064473-4F4A-477B-9104-7B387BD9E267}" type="presOf" srcId="{41570FD5-A95F-4411-B92C-55807B087EDE}" destId="{3997202F-C877-49B0-BB5F-BD57F679E503}" srcOrd="0" destOrd="0" presId="urn:microsoft.com/office/officeart/2005/8/layout/process3"/>
    <dgm:cxn modelId="{0AA6927E-DA48-4E78-96F7-3A0D59616976}" srcId="{A9DDC5B9-D022-40BD-BDFC-9CA55EDA2A1D}" destId="{27E59C6B-A84D-408F-9CCE-A0FBC08BBF10}" srcOrd="1" destOrd="0" parTransId="{E9C596F7-350A-41F9-8DE1-42AF1BC9EA88}" sibTransId="{8B11085C-C49A-4579-96E9-A1173DFAC188}"/>
    <dgm:cxn modelId="{B3243280-599E-4A6B-82D2-27A689FC21ED}" type="presOf" srcId="{CF32439C-7FAA-4966-B225-308C2642472B}" destId="{039F9E9C-6DA5-418C-B2D0-2BF9044D7E32}" srcOrd="0" destOrd="0" presId="urn:microsoft.com/office/officeart/2005/8/layout/process3"/>
    <dgm:cxn modelId="{C9DA1088-7F6A-45EB-8C55-19619DE775DE}" srcId="{27E59C6B-A84D-408F-9CCE-A0FBC08BBF10}" destId="{41570FD5-A95F-4411-B92C-55807B087EDE}" srcOrd="0" destOrd="0" parTransId="{EE029CE9-D9F9-4E52-AF7E-8F26AEBDAE52}" sibTransId="{D3E03A70-FCBF-43C3-951A-F8FAB456658F}"/>
    <dgm:cxn modelId="{E3583E8D-E783-4BA7-A70D-B6B37C46CF36}" type="presOf" srcId="{8B11085C-C49A-4579-96E9-A1173DFAC188}" destId="{57F58EE6-EDCA-4AD3-B46B-5D725704DD4F}" srcOrd="1" destOrd="0" presId="urn:microsoft.com/office/officeart/2005/8/layout/process3"/>
    <dgm:cxn modelId="{397B2D96-68AC-4C88-A20B-FB3F1BAB97BF}" srcId="{A9DDC5B9-D022-40BD-BDFC-9CA55EDA2A1D}" destId="{D1153E78-E9A7-481A-84CC-BBE6329B459C}" srcOrd="0" destOrd="0" parTransId="{F9A48F74-C650-4463-B873-2101161BF092}" sibTransId="{7AEA4BC9-1098-4BD1-9A2C-9DB561FDF72B}"/>
    <dgm:cxn modelId="{6F9221A2-F6AA-4438-8656-4E4AFD0DCA57}" type="presOf" srcId="{A9DDC5B9-D022-40BD-BDFC-9CA55EDA2A1D}" destId="{26CA3999-F6BA-48CD-9A37-BD8DAA0D9746}" srcOrd="0" destOrd="0" presId="urn:microsoft.com/office/officeart/2005/8/layout/process3"/>
    <dgm:cxn modelId="{9040E1AE-D45C-4A78-B6B9-B0A6C5DF0770}" srcId="{D1153E78-E9A7-481A-84CC-BBE6329B459C}" destId="{99929B5E-A4F1-4ADD-B104-714F8F308A2F}" srcOrd="0" destOrd="0" parTransId="{5C82F7C1-728D-41FA-967F-A9D5682C88DD}" sibTransId="{E1A6C393-A724-4936-8DCA-9FF35A87638E}"/>
    <dgm:cxn modelId="{D85412B6-C672-4341-A9BE-2BEB4D55C4ED}" type="presOf" srcId="{27E59C6B-A84D-408F-9CCE-A0FBC08BBF10}" destId="{71B386A5-F40C-4FA9-A9E7-42B1B79A8CE9}" srcOrd="1" destOrd="0" presId="urn:microsoft.com/office/officeart/2005/8/layout/process3"/>
    <dgm:cxn modelId="{71D3CAC7-A488-4A4B-AC8E-0007E4D8A209}" type="presOf" srcId="{0FE8E9CF-329C-4893-9CBF-955EF372BA3D}" destId="{F57FC565-59D6-4041-A646-DCFD40422D89}" srcOrd="0" destOrd="0" presId="urn:microsoft.com/office/officeart/2005/8/layout/process3"/>
    <dgm:cxn modelId="{831784CE-FF4D-41ED-AAC1-49CD8B4E4739}" type="presOf" srcId="{52F120B7-5003-4297-95EB-AE00E19877C4}" destId="{22EE5495-965C-4727-BC4D-E73337D18CC1}" srcOrd="0" destOrd="0" presId="urn:microsoft.com/office/officeart/2005/8/layout/process3"/>
    <dgm:cxn modelId="{D11462D2-2221-4CC2-8A69-BE2AB51BB9E9}" type="presOf" srcId="{063DA61C-C357-41B9-B0B5-3E5CCCC049B9}" destId="{FC85323F-D8BB-4FB8-93CE-68FC1343F078}" srcOrd="0" destOrd="0" presId="urn:microsoft.com/office/officeart/2005/8/layout/process3"/>
    <dgm:cxn modelId="{637F4CDD-7A8C-4A9A-B20C-62D420C5E581}" type="presOf" srcId="{F04DFD24-4F13-4DB7-BAEA-35B9AB001A96}" destId="{67F6A939-11F6-4046-84E4-0384381640A2}" srcOrd="1" destOrd="0" presId="urn:microsoft.com/office/officeart/2005/8/layout/process3"/>
    <dgm:cxn modelId="{D68CECDE-DB3F-4112-82A0-3E237AF5F815}" type="presOf" srcId="{7AEA4BC9-1098-4BD1-9A2C-9DB561FDF72B}" destId="{941E9BF0-940F-4020-A7C5-136B144A8A50}" srcOrd="1" destOrd="0" presId="urn:microsoft.com/office/officeart/2005/8/layout/process3"/>
    <dgm:cxn modelId="{BD9F0FFF-398F-47CD-8A0A-0CA80385008A}" type="presOf" srcId="{E388E8B9-AF42-4DB9-8AF2-A142F5E5AC76}" destId="{A3F46A88-DF49-488D-B9F1-AE4B352F6601}" srcOrd="1" destOrd="0" presId="urn:microsoft.com/office/officeart/2005/8/layout/process3"/>
    <dgm:cxn modelId="{E15CE38F-F96D-4C43-AAA4-7A0F8DA27935}" type="presParOf" srcId="{26CA3999-F6BA-48CD-9A37-BD8DAA0D9746}" destId="{3C674827-6A29-4FA8-8CD3-76E49356FA3E}" srcOrd="0" destOrd="0" presId="urn:microsoft.com/office/officeart/2005/8/layout/process3"/>
    <dgm:cxn modelId="{C401CB2F-3BEA-47D2-8D4C-1CA2054DCF0C}" type="presParOf" srcId="{3C674827-6A29-4FA8-8CD3-76E49356FA3E}" destId="{B4D1B5BD-9EF7-4B1E-9609-BB1EA466C5F8}" srcOrd="0" destOrd="0" presId="urn:microsoft.com/office/officeart/2005/8/layout/process3"/>
    <dgm:cxn modelId="{AD266D53-E47B-4811-9B5F-E51E2C63F93F}" type="presParOf" srcId="{3C674827-6A29-4FA8-8CD3-76E49356FA3E}" destId="{8EE75DF5-EA4A-489B-B427-3B63F59D718B}" srcOrd="1" destOrd="0" presId="urn:microsoft.com/office/officeart/2005/8/layout/process3"/>
    <dgm:cxn modelId="{4E0A7D98-FAE7-4646-8DF0-A0AE0B94736B}" type="presParOf" srcId="{3C674827-6A29-4FA8-8CD3-76E49356FA3E}" destId="{0154FDB2-BB2F-4B96-96C8-8430C08F2694}" srcOrd="2" destOrd="0" presId="urn:microsoft.com/office/officeart/2005/8/layout/process3"/>
    <dgm:cxn modelId="{8CD44E17-4AEE-45B3-BC3B-DF9BF52C8B7A}" type="presParOf" srcId="{26CA3999-F6BA-48CD-9A37-BD8DAA0D9746}" destId="{2130C396-44E8-45C3-A769-636271DC055D}" srcOrd="1" destOrd="0" presId="urn:microsoft.com/office/officeart/2005/8/layout/process3"/>
    <dgm:cxn modelId="{32B518C1-91BC-441D-BC33-81DE253155EE}" type="presParOf" srcId="{2130C396-44E8-45C3-A769-636271DC055D}" destId="{941E9BF0-940F-4020-A7C5-136B144A8A50}" srcOrd="0" destOrd="0" presId="urn:microsoft.com/office/officeart/2005/8/layout/process3"/>
    <dgm:cxn modelId="{D9D5002A-7119-4A79-B063-18D22B4E298A}" type="presParOf" srcId="{26CA3999-F6BA-48CD-9A37-BD8DAA0D9746}" destId="{6E69EC36-5094-42BA-9928-4C60C9B2885F}" srcOrd="2" destOrd="0" presId="urn:microsoft.com/office/officeart/2005/8/layout/process3"/>
    <dgm:cxn modelId="{27FC0209-D5FD-4166-B9DA-34F614EDB45E}" type="presParOf" srcId="{6E69EC36-5094-42BA-9928-4C60C9B2885F}" destId="{FDCE6B02-6BD9-49A7-B2BE-F46717BD5680}" srcOrd="0" destOrd="0" presId="urn:microsoft.com/office/officeart/2005/8/layout/process3"/>
    <dgm:cxn modelId="{735B934B-2E01-431E-A605-4C99795DD154}" type="presParOf" srcId="{6E69EC36-5094-42BA-9928-4C60C9B2885F}" destId="{71B386A5-F40C-4FA9-A9E7-42B1B79A8CE9}" srcOrd="1" destOrd="0" presId="urn:microsoft.com/office/officeart/2005/8/layout/process3"/>
    <dgm:cxn modelId="{04A69388-C0AB-4CB5-A706-76C059336C49}" type="presParOf" srcId="{6E69EC36-5094-42BA-9928-4C60C9B2885F}" destId="{3997202F-C877-49B0-BB5F-BD57F679E503}" srcOrd="2" destOrd="0" presId="urn:microsoft.com/office/officeart/2005/8/layout/process3"/>
    <dgm:cxn modelId="{03F35470-0A76-43A5-A8D3-F1A8B5165576}" type="presParOf" srcId="{26CA3999-F6BA-48CD-9A37-BD8DAA0D9746}" destId="{57F28759-4E96-426B-AD76-9006C79344FE}" srcOrd="3" destOrd="0" presId="urn:microsoft.com/office/officeart/2005/8/layout/process3"/>
    <dgm:cxn modelId="{EA91F128-E042-40E3-B531-6C3217F1951C}" type="presParOf" srcId="{57F28759-4E96-426B-AD76-9006C79344FE}" destId="{57F58EE6-EDCA-4AD3-B46B-5D725704DD4F}" srcOrd="0" destOrd="0" presId="urn:microsoft.com/office/officeart/2005/8/layout/process3"/>
    <dgm:cxn modelId="{6C13110A-B344-476D-AC48-80306EFB8824}" type="presParOf" srcId="{26CA3999-F6BA-48CD-9A37-BD8DAA0D9746}" destId="{49278552-345F-4180-B776-C05A6860C86F}" srcOrd="4" destOrd="0" presId="urn:microsoft.com/office/officeart/2005/8/layout/process3"/>
    <dgm:cxn modelId="{F1C09736-D5CB-41F7-916F-305E27FFD068}" type="presParOf" srcId="{49278552-345F-4180-B776-C05A6860C86F}" destId="{039F9E9C-6DA5-418C-B2D0-2BF9044D7E32}" srcOrd="0" destOrd="0" presId="urn:microsoft.com/office/officeart/2005/8/layout/process3"/>
    <dgm:cxn modelId="{BAC1B68C-0718-41F3-8679-C4C6F92BCDE6}" type="presParOf" srcId="{49278552-345F-4180-B776-C05A6860C86F}" destId="{E498D010-0BA6-4546-AC19-46EDDA1DD229}" srcOrd="1" destOrd="0" presId="urn:microsoft.com/office/officeart/2005/8/layout/process3"/>
    <dgm:cxn modelId="{4B1BA1D4-5239-4733-9F24-E832DE0A97EF}" type="presParOf" srcId="{49278552-345F-4180-B776-C05A6860C86F}" destId="{2B2BD965-3ABD-4DCA-9F24-AE7FF98E16FE}" srcOrd="2" destOrd="0" presId="urn:microsoft.com/office/officeart/2005/8/layout/process3"/>
    <dgm:cxn modelId="{342200C5-7D4C-4A9B-BF9C-8885C4F54AFB}" type="presParOf" srcId="{26CA3999-F6BA-48CD-9A37-BD8DAA0D9746}" destId="{22EE5495-965C-4727-BC4D-E73337D18CC1}" srcOrd="5" destOrd="0" presId="urn:microsoft.com/office/officeart/2005/8/layout/process3"/>
    <dgm:cxn modelId="{A207F229-EE46-4E95-8088-A3E22630DC39}" type="presParOf" srcId="{22EE5495-965C-4727-BC4D-E73337D18CC1}" destId="{8A256E18-3C41-4BDF-929D-820F783DC7B8}" srcOrd="0" destOrd="0" presId="urn:microsoft.com/office/officeart/2005/8/layout/process3"/>
    <dgm:cxn modelId="{4D025F8C-8898-4619-A7AC-DA844FB9B4C0}" type="presParOf" srcId="{26CA3999-F6BA-48CD-9A37-BD8DAA0D9746}" destId="{63314798-B004-476F-B513-C84F275EF2ED}" srcOrd="6" destOrd="0" presId="urn:microsoft.com/office/officeart/2005/8/layout/process3"/>
    <dgm:cxn modelId="{61317314-9F93-4121-9F23-0A0D2F801431}" type="presParOf" srcId="{63314798-B004-476F-B513-C84F275EF2ED}" destId="{B71C573B-F462-4557-B934-7F011B4674A9}" srcOrd="0" destOrd="0" presId="urn:microsoft.com/office/officeart/2005/8/layout/process3"/>
    <dgm:cxn modelId="{4FC556E0-25F9-4AE3-9966-47535A9517AA}" type="presParOf" srcId="{63314798-B004-476F-B513-C84F275EF2ED}" destId="{03F7ADDA-8523-4903-948D-110A38B4D335}" srcOrd="1" destOrd="0" presId="urn:microsoft.com/office/officeart/2005/8/layout/process3"/>
    <dgm:cxn modelId="{24C23859-0FD1-49B6-B7C4-F6013471EC04}" type="presParOf" srcId="{63314798-B004-476F-B513-C84F275EF2ED}" destId="{F57FC565-59D6-4041-A646-DCFD40422D89}" srcOrd="2" destOrd="0" presId="urn:microsoft.com/office/officeart/2005/8/layout/process3"/>
    <dgm:cxn modelId="{EA9ED0EA-5EE0-45E1-A893-A4A4BB4A1CAC}" type="presParOf" srcId="{26CA3999-F6BA-48CD-9A37-BD8DAA0D9746}" destId="{19D74E38-908D-4FDC-8D40-F9EE82ED6668}" srcOrd="7" destOrd="0" presId="urn:microsoft.com/office/officeart/2005/8/layout/process3"/>
    <dgm:cxn modelId="{3D95F248-25F0-4523-B970-D6C11765B9EC}" type="presParOf" srcId="{19D74E38-908D-4FDC-8D40-F9EE82ED6668}" destId="{A3F46A88-DF49-488D-B9F1-AE4B352F6601}" srcOrd="0" destOrd="0" presId="urn:microsoft.com/office/officeart/2005/8/layout/process3"/>
    <dgm:cxn modelId="{C2A7D53B-C9D5-441A-8AEC-A2ED2B3FF35B}" type="presParOf" srcId="{26CA3999-F6BA-48CD-9A37-BD8DAA0D9746}" destId="{A67C0E2E-55D6-426A-9073-E1B8E2F34D6F}" srcOrd="8" destOrd="0" presId="urn:microsoft.com/office/officeart/2005/8/layout/process3"/>
    <dgm:cxn modelId="{2DE744C5-B4EC-43DD-A03A-1866137496E6}" type="presParOf" srcId="{A67C0E2E-55D6-426A-9073-E1B8E2F34D6F}" destId="{F996E9F2-C070-4305-9BFE-B92667FD232A}" srcOrd="0" destOrd="0" presId="urn:microsoft.com/office/officeart/2005/8/layout/process3"/>
    <dgm:cxn modelId="{CC3A2C7F-87C9-42A4-A22F-B6219929CC4E}" type="presParOf" srcId="{A67C0E2E-55D6-426A-9073-E1B8E2F34D6F}" destId="{67F6A939-11F6-4046-84E4-0384381640A2}" srcOrd="1" destOrd="0" presId="urn:microsoft.com/office/officeart/2005/8/layout/process3"/>
    <dgm:cxn modelId="{C0B5E7D6-6A7D-4C10-AC0C-6C245A1AB306}" type="presParOf" srcId="{A67C0E2E-55D6-426A-9073-E1B8E2F34D6F}" destId="{FC85323F-D8BB-4FB8-93CE-68FC1343F07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DDC5B9-D022-40BD-BDFC-9CA55EDA2A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153E78-E9A7-481A-84CC-BBE6329B459C}">
      <dgm:prSet phldrT="[Text]"/>
      <dgm:spPr>
        <a:solidFill>
          <a:srgbClr val="0070C0"/>
        </a:solidFill>
      </dgm:spPr>
      <dgm:t>
        <a:bodyPr/>
        <a:lstStyle/>
        <a:p>
          <a:r>
            <a:rPr lang="en-US" b="1" i="1" dirty="0"/>
            <a:t>‘Of Mice and Men’</a:t>
          </a:r>
        </a:p>
      </dgm:t>
    </dgm:pt>
    <dgm:pt modelId="{F9A48F74-C650-4463-B873-2101161BF092}" type="parTrans" cxnId="{397B2D96-68AC-4C88-A20B-FB3F1BAB97BF}">
      <dgm:prSet/>
      <dgm:spPr/>
      <dgm:t>
        <a:bodyPr/>
        <a:lstStyle/>
        <a:p>
          <a:endParaRPr lang="en-US"/>
        </a:p>
      </dgm:t>
    </dgm:pt>
    <dgm:pt modelId="{7AEA4BC9-1098-4BD1-9A2C-9DB561FDF72B}" type="sibTrans" cxnId="{397B2D96-68AC-4C88-A20B-FB3F1BAB97BF}">
      <dgm:prSet/>
      <dgm:spPr/>
      <dgm:t>
        <a:bodyPr/>
        <a:lstStyle/>
        <a:p>
          <a:endParaRPr lang="en-US"/>
        </a:p>
      </dgm:t>
    </dgm:pt>
    <dgm:pt modelId="{99929B5E-A4F1-4ADD-B104-714F8F308A2F}">
      <dgm:prSet phldrT="[Text]"/>
      <dgm:spPr/>
      <dgm:t>
        <a:bodyPr/>
        <a:lstStyle/>
        <a:p>
          <a:r>
            <a:rPr lang="en-US" dirty="0"/>
            <a:t>Reading</a:t>
          </a:r>
        </a:p>
      </dgm:t>
    </dgm:pt>
    <dgm:pt modelId="{5C82F7C1-728D-41FA-967F-A9D5682C88DD}" type="parTrans" cxnId="{9040E1AE-D45C-4A78-B6B9-B0A6C5DF0770}">
      <dgm:prSet/>
      <dgm:spPr/>
      <dgm:t>
        <a:bodyPr/>
        <a:lstStyle/>
        <a:p>
          <a:endParaRPr lang="en-US"/>
        </a:p>
      </dgm:t>
    </dgm:pt>
    <dgm:pt modelId="{E1A6C393-A724-4936-8DCA-9FF35A87638E}" type="sibTrans" cxnId="{9040E1AE-D45C-4A78-B6B9-B0A6C5DF0770}">
      <dgm:prSet/>
      <dgm:spPr/>
      <dgm:t>
        <a:bodyPr/>
        <a:lstStyle/>
        <a:p>
          <a:endParaRPr lang="en-US"/>
        </a:p>
      </dgm:t>
    </dgm:pt>
    <dgm:pt modelId="{27E59C6B-A84D-408F-9CCE-A0FBC08BBF10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/>
            <a:t>Controversy</a:t>
          </a:r>
        </a:p>
      </dgm:t>
    </dgm:pt>
    <dgm:pt modelId="{E9C596F7-350A-41F9-8DE1-42AF1BC9EA88}" type="parTrans" cxnId="{0AA6927E-DA48-4E78-96F7-3A0D59616976}">
      <dgm:prSet/>
      <dgm:spPr/>
      <dgm:t>
        <a:bodyPr/>
        <a:lstStyle/>
        <a:p>
          <a:endParaRPr lang="en-US"/>
        </a:p>
      </dgm:t>
    </dgm:pt>
    <dgm:pt modelId="{8B11085C-C49A-4579-96E9-A1173DFAC188}" type="sibTrans" cxnId="{0AA6927E-DA48-4E78-96F7-3A0D59616976}">
      <dgm:prSet/>
      <dgm:spPr/>
      <dgm:t>
        <a:bodyPr/>
        <a:lstStyle/>
        <a:p>
          <a:endParaRPr lang="en-US"/>
        </a:p>
      </dgm:t>
    </dgm:pt>
    <dgm:pt modelId="{41570FD5-A95F-4411-B92C-55807B087EDE}">
      <dgm:prSet phldrT="[Text]"/>
      <dgm:spPr/>
      <dgm:t>
        <a:bodyPr/>
        <a:lstStyle/>
        <a:p>
          <a:r>
            <a:rPr lang="en-US" dirty="0"/>
            <a:t>Writing/S &amp; L</a:t>
          </a:r>
        </a:p>
      </dgm:t>
    </dgm:pt>
    <dgm:pt modelId="{EE029CE9-D9F9-4E52-AF7E-8F26AEBDAE52}" type="parTrans" cxnId="{C9DA1088-7F6A-45EB-8C55-19619DE775DE}">
      <dgm:prSet/>
      <dgm:spPr/>
      <dgm:t>
        <a:bodyPr/>
        <a:lstStyle/>
        <a:p>
          <a:endParaRPr lang="en-US"/>
        </a:p>
      </dgm:t>
    </dgm:pt>
    <dgm:pt modelId="{D3E03A70-FCBF-43C3-951A-F8FAB456658F}" type="sibTrans" cxnId="{C9DA1088-7F6A-45EB-8C55-19619DE775DE}">
      <dgm:prSet/>
      <dgm:spPr/>
      <dgm:t>
        <a:bodyPr/>
        <a:lstStyle/>
        <a:p>
          <a:endParaRPr lang="en-US"/>
        </a:p>
      </dgm:t>
    </dgm:pt>
    <dgm:pt modelId="{CF32439C-7FAA-4966-B225-308C2642472B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/>
            <a:t>Poetry – WW1</a:t>
          </a:r>
        </a:p>
      </dgm:t>
    </dgm:pt>
    <dgm:pt modelId="{34422650-C1D1-4EC3-98CA-7D8ADD0A88BF}" type="parTrans" cxnId="{26ACE01A-7C2B-4986-9501-A5927A945E0B}">
      <dgm:prSet/>
      <dgm:spPr/>
      <dgm:t>
        <a:bodyPr/>
        <a:lstStyle/>
        <a:p>
          <a:endParaRPr lang="en-US"/>
        </a:p>
      </dgm:t>
    </dgm:pt>
    <dgm:pt modelId="{52F120B7-5003-4297-95EB-AE00E19877C4}" type="sibTrans" cxnId="{26ACE01A-7C2B-4986-9501-A5927A945E0B}">
      <dgm:prSet/>
      <dgm:spPr/>
      <dgm:t>
        <a:bodyPr/>
        <a:lstStyle/>
        <a:p>
          <a:endParaRPr lang="en-US"/>
        </a:p>
      </dgm:t>
    </dgm:pt>
    <dgm:pt modelId="{66B933A6-66CF-4805-85AD-0ABA029FE9AD}">
      <dgm:prSet phldrT="[Text]"/>
      <dgm:spPr/>
      <dgm:t>
        <a:bodyPr/>
        <a:lstStyle/>
        <a:p>
          <a:r>
            <a:rPr lang="en-US" dirty="0"/>
            <a:t>Reading</a:t>
          </a:r>
        </a:p>
      </dgm:t>
    </dgm:pt>
    <dgm:pt modelId="{15BC6040-58E9-47ED-B6D1-6E572A1B9844}" type="parTrans" cxnId="{2855134A-C43F-47C8-8E82-0865F990AB6B}">
      <dgm:prSet/>
      <dgm:spPr/>
      <dgm:t>
        <a:bodyPr/>
        <a:lstStyle/>
        <a:p>
          <a:endParaRPr lang="en-US"/>
        </a:p>
      </dgm:t>
    </dgm:pt>
    <dgm:pt modelId="{9FECFAD8-2700-4D87-B966-BCEE02998830}" type="sibTrans" cxnId="{2855134A-C43F-47C8-8E82-0865F990AB6B}">
      <dgm:prSet/>
      <dgm:spPr/>
      <dgm:t>
        <a:bodyPr/>
        <a:lstStyle/>
        <a:p>
          <a:endParaRPr lang="en-US"/>
        </a:p>
      </dgm:t>
    </dgm:pt>
    <dgm:pt modelId="{063DA61C-C357-41B9-B0B5-3E5CCCC049B9}">
      <dgm:prSet phldrT="[Text]"/>
      <dgm:spPr/>
      <dgm:t>
        <a:bodyPr/>
        <a:lstStyle/>
        <a:p>
          <a:r>
            <a:rPr lang="en-US" dirty="0"/>
            <a:t>Reading</a:t>
          </a:r>
        </a:p>
      </dgm:t>
    </dgm:pt>
    <dgm:pt modelId="{5C412625-8D05-4D84-9859-B59A47CF5584}" type="parTrans" cxnId="{2F764B72-47FD-475D-9042-579A6C8312EB}">
      <dgm:prSet/>
      <dgm:spPr/>
      <dgm:t>
        <a:bodyPr/>
        <a:lstStyle/>
        <a:p>
          <a:endParaRPr lang="en-US"/>
        </a:p>
      </dgm:t>
    </dgm:pt>
    <dgm:pt modelId="{44C54462-E487-4462-9D88-A697C3A4D62B}" type="sibTrans" cxnId="{2F764B72-47FD-475D-9042-579A6C8312EB}">
      <dgm:prSet/>
      <dgm:spPr/>
      <dgm:t>
        <a:bodyPr/>
        <a:lstStyle/>
        <a:p>
          <a:endParaRPr lang="en-US"/>
        </a:p>
      </dgm:t>
    </dgm:pt>
    <dgm:pt modelId="{0737D069-EA6A-4DE7-AD22-9B207100A323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/>
            <a:t>Gothic fiction</a:t>
          </a:r>
        </a:p>
      </dgm:t>
    </dgm:pt>
    <dgm:pt modelId="{70A026DB-C5A3-4EC9-8FD5-283397354CA3}" type="parTrans" cxnId="{C4DEF20C-CC54-4011-8000-C444A3055E78}">
      <dgm:prSet/>
      <dgm:spPr/>
      <dgm:t>
        <a:bodyPr/>
        <a:lstStyle/>
        <a:p>
          <a:endParaRPr lang="en-US"/>
        </a:p>
      </dgm:t>
    </dgm:pt>
    <dgm:pt modelId="{E388E8B9-AF42-4DB9-8AF2-A142F5E5AC76}" type="sibTrans" cxnId="{C4DEF20C-CC54-4011-8000-C444A3055E78}">
      <dgm:prSet/>
      <dgm:spPr/>
      <dgm:t>
        <a:bodyPr/>
        <a:lstStyle/>
        <a:p>
          <a:endParaRPr lang="en-US"/>
        </a:p>
      </dgm:t>
    </dgm:pt>
    <dgm:pt modelId="{0FE8E9CF-329C-4893-9CBF-955EF372BA3D}">
      <dgm:prSet phldrT="[Text]"/>
      <dgm:spPr/>
      <dgm:t>
        <a:bodyPr/>
        <a:lstStyle/>
        <a:p>
          <a:r>
            <a:rPr lang="en-US" dirty="0"/>
            <a:t>Writing</a:t>
          </a:r>
        </a:p>
      </dgm:t>
    </dgm:pt>
    <dgm:pt modelId="{776D5113-EC29-4E65-9799-4E56443B2C45}" type="parTrans" cxnId="{6A02D145-8BCE-4302-A37F-698924FB0BB0}">
      <dgm:prSet/>
      <dgm:spPr/>
      <dgm:t>
        <a:bodyPr/>
        <a:lstStyle/>
        <a:p>
          <a:endParaRPr lang="en-US"/>
        </a:p>
      </dgm:t>
    </dgm:pt>
    <dgm:pt modelId="{9BE760EF-576D-4C96-BF93-013CB0EA2650}" type="sibTrans" cxnId="{6A02D145-8BCE-4302-A37F-698924FB0BB0}">
      <dgm:prSet/>
      <dgm:spPr/>
      <dgm:t>
        <a:bodyPr/>
        <a:lstStyle/>
        <a:p>
          <a:endParaRPr lang="en-US"/>
        </a:p>
      </dgm:t>
    </dgm:pt>
    <dgm:pt modelId="{F04DFD24-4F13-4DB7-BAEA-35B9AB001A96}">
      <dgm:prSet phldrT="[Text]"/>
      <dgm:spPr>
        <a:solidFill>
          <a:srgbClr val="0070C0"/>
        </a:solidFill>
      </dgm:spPr>
      <dgm:t>
        <a:bodyPr/>
        <a:lstStyle/>
        <a:p>
          <a:r>
            <a:rPr lang="en-US" b="1" i="1" dirty="0"/>
            <a:t>‘Othello’</a:t>
          </a:r>
        </a:p>
      </dgm:t>
    </dgm:pt>
    <dgm:pt modelId="{550D303C-B4D6-4A11-8E4E-63CC6E27F400}" type="parTrans" cxnId="{8F9D8552-7BC2-4054-9856-B22354DEFA37}">
      <dgm:prSet/>
      <dgm:spPr/>
      <dgm:t>
        <a:bodyPr/>
        <a:lstStyle/>
        <a:p>
          <a:endParaRPr lang="en-US"/>
        </a:p>
      </dgm:t>
    </dgm:pt>
    <dgm:pt modelId="{22F9B9B4-DDF1-4E66-9A6C-76F461539126}" type="sibTrans" cxnId="{8F9D8552-7BC2-4054-9856-B22354DEFA37}">
      <dgm:prSet/>
      <dgm:spPr/>
      <dgm:t>
        <a:bodyPr/>
        <a:lstStyle/>
        <a:p>
          <a:endParaRPr lang="en-US"/>
        </a:p>
      </dgm:t>
    </dgm:pt>
    <dgm:pt modelId="{26CA3999-F6BA-48CD-9A37-BD8DAA0D9746}" type="pres">
      <dgm:prSet presAssocID="{A9DDC5B9-D022-40BD-BDFC-9CA55EDA2A1D}" presName="linearFlow" presStyleCnt="0">
        <dgm:presLayoutVars>
          <dgm:dir/>
          <dgm:animLvl val="lvl"/>
          <dgm:resizeHandles val="exact"/>
        </dgm:presLayoutVars>
      </dgm:prSet>
      <dgm:spPr/>
    </dgm:pt>
    <dgm:pt modelId="{3C674827-6A29-4FA8-8CD3-76E49356FA3E}" type="pres">
      <dgm:prSet presAssocID="{D1153E78-E9A7-481A-84CC-BBE6329B459C}" presName="composite" presStyleCnt="0"/>
      <dgm:spPr/>
    </dgm:pt>
    <dgm:pt modelId="{B4D1B5BD-9EF7-4B1E-9609-BB1EA466C5F8}" type="pres">
      <dgm:prSet presAssocID="{D1153E78-E9A7-481A-84CC-BBE6329B459C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8EE75DF5-EA4A-489B-B427-3B63F59D718B}" type="pres">
      <dgm:prSet presAssocID="{D1153E78-E9A7-481A-84CC-BBE6329B459C}" presName="parSh" presStyleLbl="node1" presStyleIdx="0" presStyleCnt="5"/>
      <dgm:spPr/>
    </dgm:pt>
    <dgm:pt modelId="{0154FDB2-BB2F-4B96-96C8-8430C08F2694}" type="pres">
      <dgm:prSet presAssocID="{D1153E78-E9A7-481A-84CC-BBE6329B459C}" presName="desTx" presStyleLbl="fgAcc1" presStyleIdx="0" presStyleCnt="5">
        <dgm:presLayoutVars>
          <dgm:bulletEnabled val="1"/>
        </dgm:presLayoutVars>
      </dgm:prSet>
      <dgm:spPr/>
    </dgm:pt>
    <dgm:pt modelId="{2130C396-44E8-45C3-A769-636271DC055D}" type="pres">
      <dgm:prSet presAssocID="{7AEA4BC9-1098-4BD1-9A2C-9DB561FDF72B}" presName="sibTrans" presStyleLbl="sibTrans2D1" presStyleIdx="0" presStyleCnt="4"/>
      <dgm:spPr/>
    </dgm:pt>
    <dgm:pt modelId="{941E9BF0-940F-4020-A7C5-136B144A8A50}" type="pres">
      <dgm:prSet presAssocID="{7AEA4BC9-1098-4BD1-9A2C-9DB561FDF72B}" presName="connTx" presStyleLbl="sibTrans2D1" presStyleIdx="0" presStyleCnt="4"/>
      <dgm:spPr/>
    </dgm:pt>
    <dgm:pt modelId="{6E69EC36-5094-42BA-9928-4C60C9B2885F}" type="pres">
      <dgm:prSet presAssocID="{27E59C6B-A84D-408F-9CCE-A0FBC08BBF10}" presName="composite" presStyleCnt="0"/>
      <dgm:spPr/>
    </dgm:pt>
    <dgm:pt modelId="{FDCE6B02-6BD9-49A7-B2BE-F46717BD5680}" type="pres">
      <dgm:prSet presAssocID="{27E59C6B-A84D-408F-9CCE-A0FBC08BBF10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71B386A5-F40C-4FA9-A9E7-42B1B79A8CE9}" type="pres">
      <dgm:prSet presAssocID="{27E59C6B-A84D-408F-9CCE-A0FBC08BBF10}" presName="parSh" presStyleLbl="node1" presStyleIdx="1" presStyleCnt="5"/>
      <dgm:spPr/>
    </dgm:pt>
    <dgm:pt modelId="{3997202F-C877-49B0-BB5F-BD57F679E503}" type="pres">
      <dgm:prSet presAssocID="{27E59C6B-A84D-408F-9CCE-A0FBC08BBF10}" presName="desTx" presStyleLbl="fgAcc1" presStyleIdx="1" presStyleCnt="5">
        <dgm:presLayoutVars>
          <dgm:bulletEnabled val="1"/>
        </dgm:presLayoutVars>
      </dgm:prSet>
      <dgm:spPr/>
    </dgm:pt>
    <dgm:pt modelId="{57F28759-4E96-426B-AD76-9006C79344FE}" type="pres">
      <dgm:prSet presAssocID="{8B11085C-C49A-4579-96E9-A1173DFAC188}" presName="sibTrans" presStyleLbl="sibTrans2D1" presStyleIdx="1" presStyleCnt="4"/>
      <dgm:spPr/>
    </dgm:pt>
    <dgm:pt modelId="{57F58EE6-EDCA-4AD3-B46B-5D725704DD4F}" type="pres">
      <dgm:prSet presAssocID="{8B11085C-C49A-4579-96E9-A1173DFAC188}" presName="connTx" presStyleLbl="sibTrans2D1" presStyleIdx="1" presStyleCnt="4"/>
      <dgm:spPr/>
    </dgm:pt>
    <dgm:pt modelId="{49278552-345F-4180-B776-C05A6860C86F}" type="pres">
      <dgm:prSet presAssocID="{CF32439C-7FAA-4966-B225-308C2642472B}" presName="composite" presStyleCnt="0"/>
      <dgm:spPr/>
    </dgm:pt>
    <dgm:pt modelId="{039F9E9C-6DA5-418C-B2D0-2BF9044D7E32}" type="pres">
      <dgm:prSet presAssocID="{CF32439C-7FAA-4966-B225-308C2642472B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E498D010-0BA6-4546-AC19-46EDDA1DD229}" type="pres">
      <dgm:prSet presAssocID="{CF32439C-7FAA-4966-B225-308C2642472B}" presName="parSh" presStyleLbl="node1" presStyleIdx="2" presStyleCnt="5"/>
      <dgm:spPr/>
    </dgm:pt>
    <dgm:pt modelId="{2B2BD965-3ABD-4DCA-9F24-AE7FF98E16FE}" type="pres">
      <dgm:prSet presAssocID="{CF32439C-7FAA-4966-B225-308C2642472B}" presName="desTx" presStyleLbl="fgAcc1" presStyleIdx="2" presStyleCnt="5">
        <dgm:presLayoutVars>
          <dgm:bulletEnabled val="1"/>
        </dgm:presLayoutVars>
      </dgm:prSet>
      <dgm:spPr/>
    </dgm:pt>
    <dgm:pt modelId="{22EE5495-965C-4727-BC4D-E73337D18CC1}" type="pres">
      <dgm:prSet presAssocID="{52F120B7-5003-4297-95EB-AE00E19877C4}" presName="sibTrans" presStyleLbl="sibTrans2D1" presStyleIdx="2" presStyleCnt="4"/>
      <dgm:spPr/>
    </dgm:pt>
    <dgm:pt modelId="{8A256E18-3C41-4BDF-929D-820F783DC7B8}" type="pres">
      <dgm:prSet presAssocID="{52F120B7-5003-4297-95EB-AE00E19877C4}" presName="connTx" presStyleLbl="sibTrans2D1" presStyleIdx="2" presStyleCnt="4"/>
      <dgm:spPr/>
    </dgm:pt>
    <dgm:pt modelId="{63314798-B004-476F-B513-C84F275EF2ED}" type="pres">
      <dgm:prSet presAssocID="{0737D069-EA6A-4DE7-AD22-9B207100A323}" presName="composite" presStyleCnt="0"/>
      <dgm:spPr/>
    </dgm:pt>
    <dgm:pt modelId="{B71C573B-F462-4557-B934-7F011B4674A9}" type="pres">
      <dgm:prSet presAssocID="{0737D069-EA6A-4DE7-AD22-9B207100A323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03F7ADDA-8523-4903-948D-110A38B4D335}" type="pres">
      <dgm:prSet presAssocID="{0737D069-EA6A-4DE7-AD22-9B207100A323}" presName="parSh" presStyleLbl="node1" presStyleIdx="3" presStyleCnt="5"/>
      <dgm:spPr/>
    </dgm:pt>
    <dgm:pt modelId="{F57FC565-59D6-4041-A646-DCFD40422D89}" type="pres">
      <dgm:prSet presAssocID="{0737D069-EA6A-4DE7-AD22-9B207100A323}" presName="desTx" presStyleLbl="fgAcc1" presStyleIdx="3" presStyleCnt="5">
        <dgm:presLayoutVars>
          <dgm:bulletEnabled val="1"/>
        </dgm:presLayoutVars>
      </dgm:prSet>
      <dgm:spPr/>
    </dgm:pt>
    <dgm:pt modelId="{19D74E38-908D-4FDC-8D40-F9EE82ED6668}" type="pres">
      <dgm:prSet presAssocID="{E388E8B9-AF42-4DB9-8AF2-A142F5E5AC76}" presName="sibTrans" presStyleLbl="sibTrans2D1" presStyleIdx="3" presStyleCnt="4"/>
      <dgm:spPr/>
    </dgm:pt>
    <dgm:pt modelId="{A3F46A88-DF49-488D-B9F1-AE4B352F6601}" type="pres">
      <dgm:prSet presAssocID="{E388E8B9-AF42-4DB9-8AF2-A142F5E5AC76}" presName="connTx" presStyleLbl="sibTrans2D1" presStyleIdx="3" presStyleCnt="4"/>
      <dgm:spPr/>
    </dgm:pt>
    <dgm:pt modelId="{A67C0E2E-55D6-426A-9073-E1B8E2F34D6F}" type="pres">
      <dgm:prSet presAssocID="{F04DFD24-4F13-4DB7-BAEA-35B9AB001A96}" presName="composite" presStyleCnt="0"/>
      <dgm:spPr/>
    </dgm:pt>
    <dgm:pt modelId="{F996E9F2-C070-4305-9BFE-B92667FD232A}" type="pres">
      <dgm:prSet presAssocID="{F04DFD24-4F13-4DB7-BAEA-35B9AB001A96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67F6A939-11F6-4046-84E4-0384381640A2}" type="pres">
      <dgm:prSet presAssocID="{F04DFD24-4F13-4DB7-BAEA-35B9AB001A96}" presName="parSh" presStyleLbl="node1" presStyleIdx="4" presStyleCnt="5"/>
      <dgm:spPr/>
    </dgm:pt>
    <dgm:pt modelId="{FC85323F-D8BB-4FB8-93CE-68FC1343F078}" type="pres">
      <dgm:prSet presAssocID="{F04DFD24-4F13-4DB7-BAEA-35B9AB001A96}" presName="desTx" presStyleLbl="fgAcc1" presStyleIdx="4" presStyleCnt="5">
        <dgm:presLayoutVars>
          <dgm:bulletEnabled val="1"/>
        </dgm:presLayoutVars>
      </dgm:prSet>
      <dgm:spPr/>
    </dgm:pt>
  </dgm:ptLst>
  <dgm:cxnLst>
    <dgm:cxn modelId="{DE1EE005-8027-4584-BE6C-0FCD3DCE2D14}" type="presOf" srcId="{99929B5E-A4F1-4ADD-B104-714F8F308A2F}" destId="{0154FDB2-BB2F-4B96-96C8-8430C08F2694}" srcOrd="0" destOrd="0" presId="urn:microsoft.com/office/officeart/2005/8/layout/process3"/>
    <dgm:cxn modelId="{EFF61A0B-CB0E-4895-819D-168D4104A6CF}" type="presOf" srcId="{D1153E78-E9A7-481A-84CC-BBE6329B459C}" destId="{B4D1B5BD-9EF7-4B1E-9609-BB1EA466C5F8}" srcOrd="0" destOrd="0" presId="urn:microsoft.com/office/officeart/2005/8/layout/process3"/>
    <dgm:cxn modelId="{C4DEF20C-CC54-4011-8000-C444A3055E78}" srcId="{A9DDC5B9-D022-40BD-BDFC-9CA55EDA2A1D}" destId="{0737D069-EA6A-4DE7-AD22-9B207100A323}" srcOrd="3" destOrd="0" parTransId="{70A026DB-C5A3-4EC9-8FD5-283397354CA3}" sibTransId="{E388E8B9-AF42-4DB9-8AF2-A142F5E5AC76}"/>
    <dgm:cxn modelId="{DF07FE12-6F28-4807-BFDE-AA7436399797}" type="presOf" srcId="{E388E8B9-AF42-4DB9-8AF2-A142F5E5AC76}" destId="{19D74E38-908D-4FDC-8D40-F9EE82ED6668}" srcOrd="0" destOrd="0" presId="urn:microsoft.com/office/officeart/2005/8/layout/process3"/>
    <dgm:cxn modelId="{26ACE01A-7C2B-4986-9501-A5927A945E0B}" srcId="{A9DDC5B9-D022-40BD-BDFC-9CA55EDA2A1D}" destId="{CF32439C-7FAA-4966-B225-308C2642472B}" srcOrd="2" destOrd="0" parTransId="{34422650-C1D1-4EC3-98CA-7D8ADD0A88BF}" sibTransId="{52F120B7-5003-4297-95EB-AE00E19877C4}"/>
    <dgm:cxn modelId="{45A0091E-C6B7-4E8D-B130-B379988B99D0}" type="presOf" srcId="{CF32439C-7FAA-4966-B225-308C2642472B}" destId="{E498D010-0BA6-4546-AC19-46EDDA1DD229}" srcOrd="1" destOrd="0" presId="urn:microsoft.com/office/officeart/2005/8/layout/process3"/>
    <dgm:cxn modelId="{75096922-EC7F-41AE-8F1F-CB09C3411C9A}" type="presOf" srcId="{F04DFD24-4F13-4DB7-BAEA-35B9AB001A96}" destId="{F996E9F2-C070-4305-9BFE-B92667FD232A}" srcOrd="0" destOrd="0" presId="urn:microsoft.com/office/officeart/2005/8/layout/process3"/>
    <dgm:cxn modelId="{DF96D031-7A1E-4BFD-A195-408DAF9DE806}" type="presOf" srcId="{7AEA4BC9-1098-4BD1-9A2C-9DB561FDF72B}" destId="{2130C396-44E8-45C3-A769-636271DC055D}" srcOrd="0" destOrd="0" presId="urn:microsoft.com/office/officeart/2005/8/layout/process3"/>
    <dgm:cxn modelId="{6CB06740-760F-4D76-BF61-E2FEE4B60145}" type="presOf" srcId="{66B933A6-66CF-4805-85AD-0ABA029FE9AD}" destId="{2B2BD965-3ABD-4DCA-9F24-AE7FF98E16FE}" srcOrd="0" destOrd="0" presId="urn:microsoft.com/office/officeart/2005/8/layout/process3"/>
    <dgm:cxn modelId="{0A1FB940-A302-4821-8F37-B6B7A079694D}" type="presOf" srcId="{0737D069-EA6A-4DE7-AD22-9B207100A323}" destId="{03F7ADDA-8523-4903-948D-110A38B4D335}" srcOrd="1" destOrd="0" presId="urn:microsoft.com/office/officeart/2005/8/layout/process3"/>
    <dgm:cxn modelId="{19D3C362-E904-428A-AEFB-43A45B2741C0}" type="presOf" srcId="{52F120B7-5003-4297-95EB-AE00E19877C4}" destId="{8A256E18-3C41-4BDF-929D-820F783DC7B8}" srcOrd="1" destOrd="0" presId="urn:microsoft.com/office/officeart/2005/8/layout/process3"/>
    <dgm:cxn modelId="{DE408945-3CB1-4D3B-AD3C-46CD4B2215F5}" type="presOf" srcId="{27E59C6B-A84D-408F-9CCE-A0FBC08BBF10}" destId="{FDCE6B02-6BD9-49A7-B2BE-F46717BD5680}" srcOrd="0" destOrd="0" presId="urn:microsoft.com/office/officeart/2005/8/layout/process3"/>
    <dgm:cxn modelId="{6A02D145-8BCE-4302-A37F-698924FB0BB0}" srcId="{0737D069-EA6A-4DE7-AD22-9B207100A323}" destId="{0FE8E9CF-329C-4893-9CBF-955EF372BA3D}" srcOrd="0" destOrd="0" parTransId="{776D5113-EC29-4E65-9799-4E56443B2C45}" sibTransId="{9BE760EF-576D-4C96-BF93-013CB0EA2650}"/>
    <dgm:cxn modelId="{B38EEE69-C627-4905-B697-C1B5EC21EB27}" type="presOf" srcId="{8B11085C-C49A-4579-96E9-A1173DFAC188}" destId="{57F28759-4E96-426B-AD76-9006C79344FE}" srcOrd="0" destOrd="0" presId="urn:microsoft.com/office/officeart/2005/8/layout/process3"/>
    <dgm:cxn modelId="{2855134A-C43F-47C8-8E82-0865F990AB6B}" srcId="{CF32439C-7FAA-4966-B225-308C2642472B}" destId="{66B933A6-66CF-4805-85AD-0ABA029FE9AD}" srcOrd="0" destOrd="0" parTransId="{15BC6040-58E9-47ED-B6D1-6E572A1B9844}" sibTransId="{9FECFAD8-2700-4D87-B966-BCEE02998830}"/>
    <dgm:cxn modelId="{06BB2D4D-EE29-4890-84EB-1E85B1FAECB3}" type="presOf" srcId="{D1153E78-E9A7-481A-84CC-BBE6329B459C}" destId="{8EE75DF5-EA4A-489B-B427-3B63F59D718B}" srcOrd="1" destOrd="0" presId="urn:microsoft.com/office/officeart/2005/8/layout/process3"/>
    <dgm:cxn modelId="{E0E9614E-F486-4082-A5CF-D1693E2D0F4E}" type="presOf" srcId="{0737D069-EA6A-4DE7-AD22-9B207100A323}" destId="{B71C573B-F462-4557-B934-7F011B4674A9}" srcOrd="0" destOrd="0" presId="urn:microsoft.com/office/officeart/2005/8/layout/process3"/>
    <dgm:cxn modelId="{2F764B72-47FD-475D-9042-579A6C8312EB}" srcId="{F04DFD24-4F13-4DB7-BAEA-35B9AB001A96}" destId="{063DA61C-C357-41B9-B0B5-3E5CCCC049B9}" srcOrd="0" destOrd="0" parTransId="{5C412625-8D05-4D84-9859-B59A47CF5584}" sibTransId="{44C54462-E487-4462-9D88-A697C3A4D62B}"/>
    <dgm:cxn modelId="{8F9D8552-7BC2-4054-9856-B22354DEFA37}" srcId="{A9DDC5B9-D022-40BD-BDFC-9CA55EDA2A1D}" destId="{F04DFD24-4F13-4DB7-BAEA-35B9AB001A96}" srcOrd="4" destOrd="0" parTransId="{550D303C-B4D6-4A11-8E4E-63CC6E27F400}" sibTransId="{22F9B9B4-DDF1-4E66-9A6C-76F461539126}"/>
    <dgm:cxn modelId="{23064473-4F4A-477B-9104-7B387BD9E267}" type="presOf" srcId="{41570FD5-A95F-4411-B92C-55807B087EDE}" destId="{3997202F-C877-49B0-BB5F-BD57F679E503}" srcOrd="0" destOrd="0" presId="urn:microsoft.com/office/officeart/2005/8/layout/process3"/>
    <dgm:cxn modelId="{0AA6927E-DA48-4E78-96F7-3A0D59616976}" srcId="{A9DDC5B9-D022-40BD-BDFC-9CA55EDA2A1D}" destId="{27E59C6B-A84D-408F-9CCE-A0FBC08BBF10}" srcOrd="1" destOrd="0" parTransId="{E9C596F7-350A-41F9-8DE1-42AF1BC9EA88}" sibTransId="{8B11085C-C49A-4579-96E9-A1173DFAC188}"/>
    <dgm:cxn modelId="{B3243280-599E-4A6B-82D2-27A689FC21ED}" type="presOf" srcId="{CF32439C-7FAA-4966-B225-308C2642472B}" destId="{039F9E9C-6DA5-418C-B2D0-2BF9044D7E32}" srcOrd="0" destOrd="0" presId="urn:microsoft.com/office/officeart/2005/8/layout/process3"/>
    <dgm:cxn modelId="{C9DA1088-7F6A-45EB-8C55-19619DE775DE}" srcId="{27E59C6B-A84D-408F-9CCE-A0FBC08BBF10}" destId="{41570FD5-A95F-4411-B92C-55807B087EDE}" srcOrd="0" destOrd="0" parTransId="{EE029CE9-D9F9-4E52-AF7E-8F26AEBDAE52}" sibTransId="{D3E03A70-FCBF-43C3-951A-F8FAB456658F}"/>
    <dgm:cxn modelId="{E3583E8D-E783-4BA7-A70D-B6B37C46CF36}" type="presOf" srcId="{8B11085C-C49A-4579-96E9-A1173DFAC188}" destId="{57F58EE6-EDCA-4AD3-B46B-5D725704DD4F}" srcOrd="1" destOrd="0" presId="urn:microsoft.com/office/officeart/2005/8/layout/process3"/>
    <dgm:cxn modelId="{397B2D96-68AC-4C88-A20B-FB3F1BAB97BF}" srcId="{A9DDC5B9-D022-40BD-BDFC-9CA55EDA2A1D}" destId="{D1153E78-E9A7-481A-84CC-BBE6329B459C}" srcOrd="0" destOrd="0" parTransId="{F9A48F74-C650-4463-B873-2101161BF092}" sibTransId="{7AEA4BC9-1098-4BD1-9A2C-9DB561FDF72B}"/>
    <dgm:cxn modelId="{6F9221A2-F6AA-4438-8656-4E4AFD0DCA57}" type="presOf" srcId="{A9DDC5B9-D022-40BD-BDFC-9CA55EDA2A1D}" destId="{26CA3999-F6BA-48CD-9A37-BD8DAA0D9746}" srcOrd="0" destOrd="0" presId="urn:microsoft.com/office/officeart/2005/8/layout/process3"/>
    <dgm:cxn modelId="{9040E1AE-D45C-4A78-B6B9-B0A6C5DF0770}" srcId="{D1153E78-E9A7-481A-84CC-BBE6329B459C}" destId="{99929B5E-A4F1-4ADD-B104-714F8F308A2F}" srcOrd="0" destOrd="0" parTransId="{5C82F7C1-728D-41FA-967F-A9D5682C88DD}" sibTransId="{E1A6C393-A724-4936-8DCA-9FF35A87638E}"/>
    <dgm:cxn modelId="{D85412B6-C672-4341-A9BE-2BEB4D55C4ED}" type="presOf" srcId="{27E59C6B-A84D-408F-9CCE-A0FBC08BBF10}" destId="{71B386A5-F40C-4FA9-A9E7-42B1B79A8CE9}" srcOrd="1" destOrd="0" presId="urn:microsoft.com/office/officeart/2005/8/layout/process3"/>
    <dgm:cxn modelId="{71D3CAC7-A488-4A4B-AC8E-0007E4D8A209}" type="presOf" srcId="{0FE8E9CF-329C-4893-9CBF-955EF372BA3D}" destId="{F57FC565-59D6-4041-A646-DCFD40422D89}" srcOrd="0" destOrd="0" presId="urn:microsoft.com/office/officeart/2005/8/layout/process3"/>
    <dgm:cxn modelId="{831784CE-FF4D-41ED-AAC1-49CD8B4E4739}" type="presOf" srcId="{52F120B7-5003-4297-95EB-AE00E19877C4}" destId="{22EE5495-965C-4727-BC4D-E73337D18CC1}" srcOrd="0" destOrd="0" presId="urn:microsoft.com/office/officeart/2005/8/layout/process3"/>
    <dgm:cxn modelId="{D11462D2-2221-4CC2-8A69-BE2AB51BB9E9}" type="presOf" srcId="{063DA61C-C357-41B9-B0B5-3E5CCCC049B9}" destId="{FC85323F-D8BB-4FB8-93CE-68FC1343F078}" srcOrd="0" destOrd="0" presId="urn:microsoft.com/office/officeart/2005/8/layout/process3"/>
    <dgm:cxn modelId="{637F4CDD-7A8C-4A9A-B20C-62D420C5E581}" type="presOf" srcId="{F04DFD24-4F13-4DB7-BAEA-35B9AB001A96}" destId="{67F6A939-11F6-4046-84E4-0384381640A2}" srcOrd="1" destOrd="0" presId="urn:microsoft.com/office/officeart/2005/8/layout/process3"/>
    <dgm:cxn modelId="{D68CECDE-DB3F-4112-82A0-3E237AF5F815}" type="presOf" srcId="{7AEA4BC9-1098-4BD1-9A2C-9DB561FDF72B}" destId="{941E9BF0-940F-4020-A7C5-136B144A8A50}" srcOrd="1" destOrd="0" presId="urn:microsoft.com/office/officeart/2005/8/layout/process3"/>
    <dgm:cxn modelId="{BD9F0FFF-398F-47CD-8A0A-0CA80385008A}" type="presOf" srcId="{E388E8B9-AF42-4DB9-8AF2-A142F5E5AC76}" destId="{A3F46A88-DF49-488D-B9F1-AE4B352F6601}" srcOrd="1" destOrd="0" presId="urn:microsoft.com/office/officeart/2005/8/layout/process3"/>
    <dgm:cxn modelId="{E15CE38F-F96D-4C43-AAA4-7A0F8DA27935}" type="presParOf" srcId="{26CA3999-F6BA-48CD-9A37-BD8DAA0D9746}" destId="{3C674827-6A29-4FA8-8CD3-76E49356FA3E}" srcOrd="0" destOrd="0" presId="urn:microsoft.com/office/officeart/2005/8/layout/process3"/>
    <dgm:cxn modelId="{C401CB2F-3BEA-47D2-8D4C-1CA2054DCF0C}" type="presParOf" srcId="{3C674827-6A29-4FA8-8CD3-76E49356FA3E}" destId="{B4D1B5BD-9EF7-4B1E-9609-BB1EA466C5F8}" srcOrd="0" destOrd="0" presId="urn:microsoft.com/office/officeart/2005/8/layout/process3"/>
    <dgm:cxn modelId="{AD266D53-E47B-4811-9B5F-E51E2C63F93F}" type="presParOf" srcId="{3C674827-6A29-4FA8-8CD3-76E49356FA3E}" destId="{8EE75DF5-EA4A-489B-B427-3B63F59D718B}" srcOrd="1" destOrd="0" presId="urn:microsoft.com/office/officeart/2005/8/layout/process3"/>
    <dgm:cxn modelId="{4E0A7D98-FAE7-4646-8DF0-A0AE0B94736B}" type="presParOf" srcId="{3C674827-6A29-4FA8-8CD3-76E49356FA3E}" destId="{0154FDB2-BB2F-4B96-96C8-8430C08F2694}" srcOrd="2" destOrd="0" presId="urn:microsoft.com/office/officeart/2005/8/layout/process3"/>
    <dgm:cxn modelId="{8CD44E17-4AEE-45B3-BC3B-DF9BF52C8B7A}" type="presParOf" srcId="{26CA3999-F6BA-48CD-9A37-BD8DAA0D9746}" destId="{2130C396-44E8-45C3-A769-636271DC055D}" srcOrd="1" destOrd="0" presId="urn:microsoft.com/office/officeart/2005/8/layout/process3"/>
    <dgm:cxn modelId="{32B518C1-91BC-441D-BC33-81DE253155EE}" type="presParOf" srcId="{2130C396-44E8-45C3-A769-636271DC055D}" destId="{941E9BF0-940F-4020-A7C5-136B144A8A50}" srcOrd="0" destOrd="0" presId="urn:microsoft.com/office/officeart/2005/8/layout/process3"/>
    <dgm:cxn modelId="{D9D5002A-7119-4A79-B063-18D22B4E298A}" type="presParOf" srcId="{26CA3999-F6BA-48CD-9A37-BD8DAA0D9746}" destId="{6E69EC36-5094-42BA-9928-4C60C9B2885F}" srcOrd="2" destOrd="0" presId="urn:microsoft.com/office/officeart/2005/8/layout/process3"/>
    <dgm:cxn modelId="{27FC0209-D5FD-4166-B9DA-34F614EDB45E}" type="presParOf" srcId="{6E69EC36-5094-42BA-9928-4C60C9B2885F}" destId="{FDCE6B02-6BD9-49A7-B2BE-F46717BD5680}" srcOrd="0" destOrd="0" presId="urn:microsoft.com/office/officeart/2005/8/layout/process3"/>
    <dgm:cxn modelId="{735B934B-2E01-431E-A605-4C99795DD154}" type="presParOf" srcId="{6E69EC36-5094-42BA-9928-4C60C9B2885F}" destId="{71B386A5-F40C-4FA9-A9E7-42B1B79A8CE9}" srcOrd="1" destOrd="0" presId="urn:microsoft.com/office/officeart/2005/8/layout/process3"/>
    <dgm:cxn modelId="{04A69388-C0AB-4CB5-A706-76C059336C49}" type="presParOf" srcId="{6E69EC36-5094-42BA-9928-4C60C9B2885F}" destId="{3997202F-C877-49B0-BB5F-BD57F679E503}" srcOrd="2" destOrd="0" presId="urn:microsoft.com/office/officeart/2005/8/layout/process3"/>
    <dgm:cxn modelId="{03F35470-0A76-43A5-A8D3-F1A8B5165576}" type="presParOf" srcId="{26CA3999-F6BA-48CD-9A37-BD8DAA0D9746}" destId="{57F28759-4E96-426B-AD76-9006C79344FE}" srcOrd="3" destOrd="0" presId="urn:microsoft.com/office/officeart/2005/8/layout/process3"/>
    <dgm:cxn modelId="{EA91F128-E042-40E3-B531-6C3217F1951C}" type="presParOf" srcId="{57F28759-4E96-426B-AD76-9006C79344FE}" destId="{57F58EE6-EDCA-4AD3-B46B-5D725704DD4F}" srcOrd="0" destOrd="0" presId="urn:microsoft.com/office/officeart/2005/8/layout/process3"/>
    <dgm:cxn modelId="{6C13110A-B344-476D-AC48-80306EFB8824}" type="presParOf" srcId="{26CA3999-F6BA-48CD-9A37-BD8DAA0D9746}" destId="{49278552-345F-4180-B776-C05A6860C86F}" srcOrd="4" destOrd="0" presId="urn:microsoft.com/office/officeart/2005/8/layout/process3"/>
    <dgm:cxn modelId="{F1C09736-D5CB-41F7-916F-305E27FFD068}" type="presParOf" srcId="{49278552-345F-4180-B776-C05A6860C86F}" destId="{039F9E9C-6DA5-418C-B2D0-2BF9044D7E32}" srcOrd="0" destOrd="0" presId="urn:microsoft.com/office/officeart/2005/8/layout/process3"/>
    <dgm:cxn modelId="{BAC1B68C-0718-41F3-8679-C4C6F92BCDE6}" type="presParOf" srcId="{49278552-345F-4180-B776-C05A6860C86F}" destId="{E498D010-0BA6-4546-AC19-46EDDA1DD229}" srcOrd="1" destOrd="0" presId="urn:microsoft.com/office/officeart/2005/8/layout/process3"/>
    <dgm:cxn modelId="{4B1BA1D4-5239-4733-9F24-E832DE0A97EF}" type="presParOf" srcId="{49278552-345F-4180-B776-C05A6860C86F}" destId="{2B2BD965-3ABD-4DCA-9F24-AE7FF98E16FE}" srcOrd="2" destOrd="0" presId="urn:microsoft.com/office/officeart/2005/8/layout/process3"/>
    <dgm:cxn modelId="{342200C5-7D4C-4A9B-BF9C-8885C4F54AFB}" type="presParOf" srcId="{26CA3999-F6BA-48CD-9A37-BD8DAA0D9746}" destId="{22EE5495-965C-4727-BC4D-E73337D18CC1}" srcOrd="5" destOrd="0" presId="urn:microsoft.com/office/officeart/2005/8/layout/process3"/>
    <dgm:cxn modelId="{A207F229-EE46-4E95-8088-A3E22630DC39}" type="presParOf" srcId="{22EE5495-965C-4727-BC4D-E73337D18CC1}" destId="{8A256E18-3C41-4BDF-929D-820F783DC7B8}" srcOrd="0" destOrd="0" presId="urn:microsoft.com/office/officeart/2005/8/layout/process3"/>
    <dgm:cxn modelId="{4D025F8C-8898-4619-A7AC-DA844FB9B4C0}" type="presParOf" srcId="{26CA3999-F6BA-48CD-9A37-BD8DAA0D9746}" destId="{63314798-B004-476F-B513-C84F275EF2ED}" srcOrd="6" destOrd="0" presId="urn:microsoft.com/office/officeart/2005/8/layout/process3"/>
    <dgm:cxn modelId="{61317314-9F93-4121-9F23-0A0D2F801431}" type="presParOf" srcId="{63314798-B004-476F-B513-C84F275EF2ED}" destId="{B71C573B-F462-4557-B934-7F011B4674A9}" srcOrd="0" destOrd="0" presId="urn:microsoft.com/office/officeart/2005/8/layout/process3"/>
    <dgm:cxn modelId="{4FC556E0-25F9-4AE3-9966-47535A9517AA}" type="presParOf" srcId="{63314798-B004-476F-B513-C84F275EF2ED}" destId="{03F7ADDA-8523-4903-948D-110A38B4D335}" srcOrd="1" destOrd="0" presId="urn:microsoft.com/office/officeart/2005/8/layout/process3"/>
    <dgm:cxn modelId="{24C23859-0FD1-49B6-B7C4-F6013471EC04}" type="presParOf" srcId="{63314798-B004-476F-B513-C84F275EF2ED}" destId="{F57FC565-59D6-4041-A646-DCFD40422D89}" srcOrd="2" destOrd="0" presId="urn:microsoft.com/office/officeart/2005/8/layout/process3"/>
    <dgm:cxn modelId="{EA9ED0EA-5EE0-45E1-A893-A4A4BB4A1CAC}" type="presParOf" srcId="{26CA3999-F6BA-48CD-9A37-BD8DAA0D9746}" destId="{19D74E38-908D-4FDC-8D40-F9EE82ED6668}" srcOrd="7" destOrd="0" presId="urn:microsoft.com/office/officeart/2005/8/layout/process3"/>
    <dgm:cxn modelId="{3D95F248-25F0-4523-B970-D6C11765B9EC}" type="presParOf" srcId="{19D74E38-908D-4FDC-8D40-F9EE82ED6668}" destId="{A3F46A88-DF49-488D-B9F1-AE4B352F6601}" srcOrd="0" destOrd="0" presId="urn:microsoft.com/office/officeart/2005/8/layout/process3"/>
    <dgm:cxn modelId="{C2A7D53B-C9D5-441A-8AEC-A2ED2B3FF35B}" type="presParOf" srcId="{26CA3999-F6BA-48CD-9A37-BD8DAA0D9746}" destId="{A67C0E2E-55D6-426A-9073-E1B8E2F34D6F}" srcOrd="8" destOrd="0" presId="urn:microsoft.com/office/officeart/2005/8/layout/process3"/>
    <dgm:cxn modelId="{2DE744C5-B4EC-43DD-A03A-1866137496E6}" type="presParOf" srcId="{A67C0E2E-55D6-426A-9073-E1B8E2F34D6F}" destId="{F996E9F2-C070-4305-9BFE-B92667FD232A}" srcOrd="0" destOrd="0" presId="urn:microsoft.com/office/officeart/2005/8/layout/process3"/>
    <dgm:cxn modelId="{CC3A2C7F-87C9-42A4-A22F-B6219929CC4E}" type="presParOf" srcId="{A67C0E2E-55D6-426A-9073-E1B8E2F34D6F}" destId="{67F6A939-11F6-4046-84E4-0384381640A2}" srcOrd="1" destOrd="0" presId="urn:microsoft.com/office/officeart/2005/8/layout/process3"/>
    <dgm:cxn modelId="{C0B5E7D6-6A7D-4C10-AC0C-6C245A1AB306}" type="presParOf" srcId="{A67C0E2E-55D6-426A-9073-E1B8E2F34D6F}" destId="{FC85323F-D8BB-4FB8-93CE-68FC1343F07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DDC5B9-D022-40BD-BDFC-9CA55EDA2A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153E78-E9A7-481A-84CC-BBE6329B459C}">
      <dgm:prSet phldrT="[Text]"/>
      <dgm:spPr>
        <a:solidFill>
          <a:srgbClr val="0070C0"/>
        </a:solidFill>
      </dgm:spPr>
      <dgm:t>
        <a:bodyPr/>
        <a:lstStyle/>
        <a:p>
          <a:r>
            <a:rPr lang="en-US" b="1" i="1" dirty="0"/>
            <a:t>‘Blood Brothers’</a:t>
          </a:r>
        </a:p>
      </dgm:t>
    </dgm:pt>
    <dgm:pt modelId="{F9A48F74-C650-4463-B873-2101161BF092}" type="parTrans" cxnId="{397B2D96-68AC-4C88-A20B-FB3F1BAB97BF}">
      <dgm:prSet/>
      <dgm:spPr/>
      <dgm:t>
        <a:bodyPr/>
        <a:lstStyle/>
        <a:p>
          <a:endParaRPr lang="en-US"/>
        </a:p>
      </dgm:t>
    </dgm:pt>
    <dgm:pt modelId="{7AEA4BC9-1098-4BD1-9A2C-9DB561FDF72B}" type="sibTrans" cxnId="{397B2D96-68AC-4C88-A20B-FB3F1BAB97BF}">
      <dgm:prSet/>
      <dgm:spPr/>
      <dgm:t>
        <a:bodyPr/>
        <a:lstStyle/>
        <a:p>
          <a:endParaRPr lang="en-US"/>
        </a:p>
      </dgm:t>
    </dgm:pt>
    <dgm:pt modelId="{99929B5E-A4F1-4ADD-B104-714F8F308A2F}">
      <dgm:prSet phldrT="[Text]"/>
      <dgm:spPr/>
      <dgm:t>
        <a:bodyPr/>
        <a:lstStyle/>
        <a:p>
          <a:r>
            <a:rPr lang="en-US" dirty="0"/>
            <a:t>Reading</a:t>
          </a:r>
        </a:p>
      </dgm:t>
    </dgm:pt>
    <dgm:pt modelId="{5C82F7C1-728D-41FA-967F-A9D5682C88DD}" type="parTrans" cxnId="{9040E1AE-D45C-4A78-B6B9-B0A6C5DF0770}">
      <dgm:prSet/>
      <dgm:spPr/>
      <dgm:t>
        <a:bodyPr/>
        <a:lstStyle/>
        <a:p>
          <a:endParaRPr lang="en-US"/>
        </a:p>
      </dgm:t>
    </dgm:pt>
    <dgm:pt modelId="{E1A6C393-A724-4936-8DCA-9FF35A87638E}" type="sibTrans" cxnId="{9040E1AE-D45C-4A78-B6B9-B0A6C5DF0770}">
      <dgm:prSet/>
      <dgm:spPr/>
      <dgm:t>
        <a:bodyPr/>
        <a:lstStyle/>
        <a:p>
          <a:endParaRPr lang="en-US"/>
        </a:p>
      </dgm:t>
    </dgm:pt>
    <dgm:pt modelId="{27E59C6B-A84D-408F-9CCE-A0FBC08BBF10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/>
            <a:t>Poetry - identity</a:t>
          </a:r>
        </a:p>
      </dgm:t>
    </dgm:pt>
    <dgm:pt modelId="{E9C596F7-350A-41F9-8DE1-42AF1BC9EA88}" type="parTrans" cxnId="{0AA6927E-DA48-4E78-96F7-3A0D59616976}">
      <dgm:prSet/>
      <dgm:spPr/>
      <dgm:t>
        <a:bodyPr/>
        <a:lstStyle/>
        <a:p>
          <a:endParaRPr lang="en-US"/>
        </a:p>
      </dgm:t>
    </dgm:pt>
    <dgm:pt modelId="{8B11085C-C49A-4579-96E9-A1173DFAC188}" type="sibTrans" cxnId="{0AA6927E-DA48-4E78-96F7-3A0D59616976}">
      <dgm:prSet/>
      <dgm:spPr/>
      <dgm:t>
        <a:bodyPr/>
        <a:lstStyle/>
        <a:p>
          <a:endParaRPr lang="en-US"/>
        </a:p>
      </dgm:t>
    </dgm:pt>
    <dgm:pt modelId="{41570FD5-A95F-4411-B92C-55807B087EDE}">
      <dgm:prSet phldrT="[Text]"/>
      <dgm:spPr/>
      <dgm:t>
        <a:bodyPr/>
        <a:lstStyle/>
        <a:p>
          <a:r>
            <a:rPr lang="en-US" dirty="0"/>
            <a:t>Writing</a:t>
          </a:r>
        </a:p>
      </dgm:t>
    </dgm:pt>
    <dgm:pt modelId="{EE029CE9-D9F9-4E52-AF7E-8F26AEBDAE52}" type="parTrans" cxnId="{C9DA1088-7F6A-45EB-8C55-19619DE775DE}">
      <dgm:prSet/>
      <dgm:spPr/>
      <dgm:t>
        <a:bodyPr/>
        <a:lstStyle/>
        <a:p>
          <a:endParaRPr lang="en-US"/>
        </a:p>
      </dgm:t>
    </dgm:pt>
    <dgm:pt modelId="{D3E03A70-FCBF-43C3-951A-F8FAB456658F}" type="sibTrans" cxnId="{C9DA1088-7F6A-45EB-8C55-19619DE775DE}">
      <dgm:prSet/>
      <dgm:spPr/>
      <dgm:t>
        <a:bodyPr/>
        <a:lstStyle/>
        <a:p>
          <a:endParaRPr lang="en-US"/>
        </a:p>
      </dgm:t>
    </dgm:pt>
    <dgm:pt modelId="{CF32439C-7FAA-4966-B225-308C2642472B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/>
            <a:t>Dystopian Creative Writing</a:t>
          </a:r>
        </a:p>
      </dgm:t>
    </dgm:pt>
    <dgm:pt modelId="{34422650-C1D1-4EC3-98CA-7D8ADD0A88BF}" type="parTrans" cxnId="{26ACE01A-7C2B-4986-9501-A5927A945E0B}">
      <dgm:prSet/>
      <dgm:spPr/>
      <dgm:t>
        <a:bodyPr/>
        <a:lstStyle/>
        <a:p>
          <a:endParaRPr lang="en-US"/>
        </a:p>
      </dgm:t>
    </dgm:pt>
    <dgm:pt modelId="{52F120B7-5003-4297-95EB-AE00E19877C4}" type="sibTrans" cxnId="{26ACE01A-7C2B-4986-9501-A5927A945E0B}">
      <dgm:prSet/>
      <dgm:spPr/>
      <dgm:t>
        <a:bodyPr/>
        <a:lstStyle/>
        <a:p>
          <a:endParaRPr lang="en-US"/>
        </a:p>
      </dgm:t>
    </dgm:pt>
    <dgm:pt modelId="{66B933A6-66CF-4805-85AD-0ABA029FE9AD}">
      <dgm:prSet phldrT="[Text]"/>
      <dgm:spPr/>
      <dgm:t>
        <a:bodyPr/>
        <a:lstStyle/>
        <a:p>
          <a:r>
            <a:rPr lang="en-US" dirty="0"/>
            <a:t>Writing</a:t>
          </a:r>
        </a:p>
      </dgm:t>
    </dgm:pt>
    <dgm:pt modelId="{15BC6040-58E9-47ED-B6D1-6E572A1B9844}" type="parTrans" cxnId="{2855134A-C43F-47C8-8E82-0865F990AB6B}">
      <dgm:prSet/>
      <dgm:spPr/>
      <dgm:t>
        <a:bodyPr/>
        <a:lstStyle/>
        <a:p>
          <a:endParaRPr lang="en-US"/>
        </a:p>
      </dgm:t>
    </dgm:pt>
    <dgm:pt modelId="{9FECFAD8-2700-4D87-B966-BCEE02998830}" type="sibTrans" cxnId="{2855134A-C43F-47C8-8E82-0865F990AB6B}">
      <dgm:prSet/>
      <dgm:spPr/>
      <dgm:t>
        <a:bodyPr/>
        <a:lstStyle/>
        <a:p>
          <a:endParaRPr lang="en-US"/>
        </a:p>
      </dgm:t>
    </dgm:pt>
    <dgm:pt modelId="{063DA61C-C357-41B9-B0B5-3E5CCCC049B9}">
      <dgm:prSet phldrT="[Text]"/>
      <dgm:spPr/>
      <dgm:t>
        <a:bodyPr/>
        <a:lstStyle/>
        <a:p>
          <a:r>
            <a:rPr lang="en-US" dirty="0"/>
            <a:t>Speaking &amp; Listening</a:t>
          </a:r>
        </a:p>
      </dgm:t>
    </dgm:pt>
    <dgm:pt modelId="{5C412625-8D05-4D84-9859-B59A47CF5584}" type="parTrans" cxnId="{2F764B72-47FD-475D-9042-579A6C8312EB}">
      <dgm:prSet/>
      <dgm:spPr/>
      <dgm:t>
        <a:bodyPr/>
        <a:lstStyle/>
        <a:p>
          <a:endParaRPr lang="en-US"/>
        </a:p>
      </dgm:t>
    </dgm:pt>
    <dgm:pt modelId="{44C54462-E487-4462-9D88-A697C3A4D62B}" type="sibTrans" cxnId="{2F764B72-47FD-475D-9042-579A6C8312EB}">
      <dgm:prSet/>
      <dgm:spPr/>
      <dgm:t>
        <a:bodyPr/>
        <a:lstStyle/>
        <a:p>
          <a:endParaRPr lang="en-US"/>
        </a:p>
      </dgm:t>
    </dgm:pt>
    <dgm:pt modelId="{0737D069-EA6A-4DE7-AD22-9B207100A323}">
      <dgm:prSet phldrT="[Text]"/>
      <dgm:spPr>
        <a:solidFill>
          <a:srgbClr val="0070C0"/>
        </a:solidFill>
      </dgm:spPr>
      <dgm:t>
        <a:bodyPr/>
        <a:lstStyle/>
        <a:p>
          <a:r>
            <a:rPr lang="en-US" b="1" i="1" dirty="0"/>
            <a:t>‘Animal Farm’</a:t>
          </a:r>
        </a:p>
      </dgm:t>
    </dgm:pt>
    <dgm:pt modelId="{70A026DB-C5A3-4EC9-8FD5-283397354CA3}" type="parTrans" cxnId="{C4DEF20C-CC54-4011-8000-C444A3055E78}">
      <dgm:prSet/>
      <dgm:spPr/>
      <dgm:t>
        <a:bodyPr/>
        <a:lstStyle/>
        <a:p>
          <a:endParaRPr lang="en-US"/>
        </a:p>
      </dgm:t>
    </dgm:pt>
    <dgm:pt modelId="{E388E8B9-AF42-4DB9-8AF2-A142F5E5AC76}" type="sibTrans" cxnId="{C4DEF20C-CC54-4011-8000-C444A3055E78}">
      <dgm:prSet/>
      <dgm:spPr/>
      <dgm:t>
        <a:bodyPr/>
        <a:lstStyle/>
        <a:p>
          <a:endParaRPr lang="en-US"/>
        </a:p>
      </dgm:t>
    </dgm:pt>
    <dgm:pt modelId="{0FE8E9CF-329C-4893-9CBF-955EF372BA3D}">
      <dgm:prSet phldrT="[Text]"/>
      <dgm:spPr/>
      <dgm:t>
        <a:bodyPr/>
        <a:lstStyle/>
        <a:p>
          <a:r>
            <a:rPr lang="en-US" dirty="0"/>
            <a:t>Reading</a:t>
          </a:r>
        </a:p>
      </dgm:t>
    </dgm:pt>
    <dgm:pt modelId="{776D5113-EC29-4E65-9799-4E56443B2C45}" type="parTrans" cxnId="{6A02D145-8BCE-4302-A37F-698924FB0BB0}">
      <dgm:prSet/>
      <dgm:spPr/>
      <dgm:t>
        <a:bodyPr/>
        <a:lstStyle/>
        <a:p>
          <a:endParaRPr lang="en-US"/>
        </a:p>
      </dgm:t>
    </dgm:pt>
    <dgm:pt modelId="{9BE760EF-576D-4C96-BF93-013CB0EA2650}" type="sibTrans" cxnId="{6A02D145-8BCE-4302-A37F-698924FB0BB0}">
      <dgm:prSet/>
      <dgm:spPr/>
      <dgm:t>
        <a:bodyPr/>
        <a:lstStyle/>
        <a:p>
          <a:endParaRPr lang="en-US"/>
        </a:p>
      </dgm:t>
    </dgm:pt>
    <dgm:pt modelId="{F04DFD24-4F13-4DB7-BAEA-35B9AB001A96}">
      <dgm:prSet phldrT="[Text]"/>
      <dgm:spPr>
        <a:solidFill>
          <a:srgbClr val="7030A0"/>
        </a:solidFill>
      </dgm:spPr>
      <dgm:t>
        <a:bodyPr/>
        <a:lstStyle/>
        <a:p>
          <a:r>
            <a:rPr lang="en-US" b="1" dirty="0"/>
            <a:t>Speaking &amp; Listening</a:t>
          </a:r>
        </a:p>
      </dgm:t>
    </dgm:pt>
    <dgm:pt modelId="{550D303C-B4D6-4A11-8E4E-63CC6E27F400}" type="parTrans" cxnId="{8F9D8552-7BC2-4054-9856-B22354DEFA37}">
      <dgm:prSet/>
      <dgm:spPr/>
      <dgm:t>
        <a:bodyPr/>
        <a:lstStyle/>
        <a:p>
          <a:endParaRPr lang="en-US"/>
        </a:p>
      </dgm:t>
    </dgm:pt>
    <dgm:pt modelId="{22F9B9B4-DDF1-4E66-9A6C-76F461539126}" type="sibTrans" cxnId="{8F9D8552-7BC2-4054-9856-B22354DEFA37}">
      <dgm:prSet/>
      <dgm:spPr/>
      <dgm:t>
        <a:bodyPr/>
        <a:lstStyle/>
        <a:p>
          <a:endParaRPr lang="en-US"/>
        </a:p>
      </dgm:t>
    </dgm:pt>
    <dgm:pt modelId="{26CA3999-F6BA-48CD-9A37-BD8DAA0D9746}" type="pres">
      <dgm:prSet presAssocID="{A9DDC5B9-D022-40BD-BDFC-9CA55EDA2A1D}" presName="linearFlow" presStyleCnt="0">
        <dgm:presLayoutVars>
          <dgm:dir/>
          <dgm:animLvl val="lvl"/>
          <dgm:resizeHandles val="exact"/>
        </dgm:presLayoutVars>
      </dgm:prSet>
      <dgm:spPr/>
    </dgm:pt>
    <dgm:pt modelId="{3C674827-6A29-4FA8-8CD3-76E49356FA3E}" type="pres">
      <dgm:prSet presAssocID="{D1153E78-E9A7-481A-84CC-BBE6329B459C}" presName="composite" presStyleCnt="0"/>
      <dgm:spPr/>
    </dgm:pt>
    <dgm:pt modelId="{B4D1B5BD-9EF7-4B1E-9609-BB1EA466C5F8}" type="pres">
      <dgm:prSet presAssocID="{D1153E78-E9A7-481A-84CC-BBE6329B459C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8EE75DF5-EA4A-489B-B427-3B63F59D718B}" type="pres">
      <dgm:prSet presAssocID="{D1153E78-E9A7-481A-84CC-BBE6329B459C}" presName="parSh" presStyleLbl="node1" presStyleIdx="0" presStyleCnt="5"/>
      <dgm:spPr/>
    </dgm:pt>
    <dgm:pt modelId="{0154FDB2-BB2F-4B96-96C8-8430C08F2694}" type="pres">
      <dgm:prSet presAssocID="{D1153E78-E9A7-481A-84CC-BBE6329B459C}" presName="desTx" presStyleLbl="fgAcc1" presStyleIdx="0" presStyleCnt="5">
        <dgm:presLayoutVars>
          <dgm:bulletEnabled val="1"/>
        </dgm:presLayoutVars>
      </dgm:prSet>
      <dgm:spPr/>
    </dgm:pt>
    <dgm:pt modelId="{2130C396-44E8-45C3-A769-636271DC055D}" type="pres">
      <dgm:prSet presAssocID="{7AEA4BC9-1098-4BD1-9A2C-9DB561FDF72B}" presName="sibTrans" presStyleLbl="sibTrans2D1" presStyleIdx="0" presStyleCnt="4"/>
      <dgm:spPr/>
    </dgm:pt>
    <dgm:pt modelId="{941E9BF0-940F-4020-A7C5-136B144A8A50}" type="pres">
      <dgm:prSet presAssocID="{7AEA4BC9-1098-4BD1-9A2C-9DB561FDF72B}" presName="connTx" presStyleLbl="sibTrans2D1" presStyleIdx="0" presStyleCnt="4"/>
      <dgm:spPr/>
    </dgm:pt>
    <dgm:pt modelId="{6E69EC36-5094-42BA-9928-4C60C9B2885F}" type="pres">
      <dgm:prSet presAssocID="{27E59C6B-A84D-408F-9CCE-A0FBC08BBF10}" presName="composite" presStyleCnt="0"/>
      <dgm:spPr/>
    </dgm:pt>
    <dgm:pt modelId="{FDCE6B02-6BD9-49A7-B2BE-F46717BD5680}" type="pres">
      <dgm:prSet presAssocID="{27E59C6B-A84D-408F-9CCE-A0FBC08BBF10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71B386A5-F40C-4FA9-A9E7-42B1B79A8CE9}" type="pres">
      <dgm:prSet presAssocID="{27E59C6B-A84D-408F-9CCE-A0FBC08BBF10}" presName="parSh" presStyleLbl="node1" presStyleIdx="1" presStyleCnt="5"/>
      <dgm:spPr/>
    </dgm:pt>
    <dgm:pt modelId="{3997202F-C877-49B0-BB5F-BD57F679E503}" type="pres">
      <dgm:prSet presAssocID="{27E59C6B-A84D-408F-9CCE-A0FBC08BBF10}" presName="desTx" presStyleLbl="fgAcc1" presStyleIdx="1" presStyleCnt="5">
        <dgm:presLayoutVars>
          <dgm:bulletEnabled val="1"/>
        </dgm:presLayoutVars>
      </dgm:prSet>
      <dgm:spPr/>
    </dgm:pt>
    <dgm:pt modelId="{57F28759-4E96-426B-AD76-9006C79344FE}" type="pres">
      <dgm:prSet presAssocID="{8B11085C-C49A-4579-96E9-A1173DFAC188}" presName="sibTrans" presStyleLbl="sibTrans2D1" presStyleIdx="1" presStyleCnt="4"/>
      <dgm:spPr/>
    </dgm:pt>
    <dgm:pt modelId="{57F58EE6-EDCA-4AD3-B46B-5D725704DD4F}" type="pres">
      <dgm:prSet presAssocID="{8B11085C-C49A-4579-96E9-A1173DFAC188}" presName="connTx" presStyleLbl="sibTrans2D1" presStyleIdx="1" presStyleCnt="4"/>
      <dgm:spPr/>
    </dgm:pt>
    <dgm:pt modelId="{49278552-345F-4180-B776-C05A6860C86F}" type="pres">
      <dgm:prSet presAssocID="{CF32439C-7FAA-4966-B225-308C2642472B}" presName="composite" presStyleCnt="0"/>
      <dgm:spPr/>
    </dgm:pt>
    <dgm:pt modelId="{039F9E9C-6DA5-418C-B2D0-2BF9044D7E32}" type="pres">
      <dgm:prSet presAssocID="{CF32439C-7FAA-4966-B225-308C2642472B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E498D010-0BA6-4546-AC19-46EDDA1DD229}" type="pres">
      <dgm:prSet presAssocID="{CF32439C-7FAA-4966-B225-308C2642472B}" presName="parSh" presStyleLbl="node1" presStyleIdx="2" presStyleCnt="5"/>
      <dgm:spPr/>
    </dgm:pt>
    <dgm:pt modelId="{2B2BD965-3ABD-4DCA-9F24-AE7FF98E16FE}" type="pres">
      <dgm:prSet presAssocID="{CF32439C-7FAA-4966-B225-308C2642472B}" presName="desTx" presStyleLbl="fgAcc1" presStyleIdx="2" presStyleCnt="5">
        <dgm:presLayoutVars>
          <dgm:bulletEnabled val="1"/>
        </dgm:presLayoutVars>
      </dgm:prSet>
      <dgm:spPr/>
    </dgm:pt>
    <dgm:pt modelId="{22EE5495-965C-4727-BC4D-E73337D18CC1}" type="pres">
      <dgm:prSet presAssocID="{52F120B7-5003-4297-95EB-AE00E19877C4}" presName="sibTrans" presStyleLbl="sibTrans2D1" presStyleIdx="2" presStyleCnt="4"/>
      <dgm:spPr/>
    </dgm:pt>
    <dgm:pt modelId="{8A256E18-3C41-4BDF-929D-820F783DC7B8}" type="pres">
      <dgm:prSet presAssocID="{52F120B7-5003-4297-95EB-AE00E19877C4}" presName="connTx" presStyleLbl="sibTrans2D1" presStyleIdx="2" presStyleCnt="4"/>
      <dgm:spPr/>
    </dgm:pt>
    <dgm:pt modelId="{63314798-B004-476F-B513-C84F275EF2ED}" type="pres">
      <dgm:prSet presAssocID="{0737D069-EA6A-4DE7-AD22-9B207100A323}" presName="composite" presStyleCnt="0"/>
      <dgm:spPr/>
    </dgm:pt>
    <dgm:pt modelId="{B71C573B-F462-4557-B934-7F011B4674A9}" type="pres">
      <dgm:prSet presAssocID="{0737D069-EA6A-4DE7-AD22-9B207100A323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03F7ADDA-8523-4903-948D-110A38B4D335}" type="pres">
      <dgm:prSet presAssocID="{0737D069-EA6A-4DE7-AD22-9B207100A323}" presName="parSh" presStyleLbl="node1" presStyleIdx="3" presStyleCnt="5"/>
      <dgm:spPr/>
    </dgm:pt>
    <dgm:pt modelId="{F57FC565-59D6-4041-A646-DCFD40422D89}" type="pres">
      <dgm:prSet presAssocID="{0737D069-EA6A-4DE7-AD22-9B207100A323}" presName="desTx" presStyleLbl="fgAcc1" presStyleIdx="3" presStyleCnt="5">
        <dgm:presLayoutVars>
          <dgm:bulletEnabled val="1"/>
        </dgm:presLayoutVars>
      </dgm:prSet>
      <dgm:spPr/>
    </dgm:pt>
    <dgm:pt modelId="{19D74E38-908D-4FDC-8D40-F9EE82ED6668}" type="pres">
      <dgm:prSet presAssocID="{E388E8B9-AF42-4DB9-8AF2-A142F5E5AC76}" presName="sibTrans" presStyleLbl="sibTrans2D1" presStyleIdx="3" presStyleCnt="4"/>
      <dgm:spPr/>
    </dgm:pt>
    <dgm:pt modelId="{A3F46A88-DF49-488D-B9F1-AE4B352F6601}" type="pres">
      <dgm:prSet presAssocID="{E388E8B9-AF42-4DB9-8AF2-A142F5E5AC76}" presName="connTx" presStyleLbl="sibTrans2D1" presStyleIdx="3" presStyleCnt="4"/>
      <dgm:spPr/>
    </dgm:pt>
    <dgm:pt modelId="{A67C0E2E-55D6-426A-9073-E1B8E2F34D6F}" type="pres">
      <dgm:prSet presAssocID="{F04DFD24-4F13-4DB7-BAEA-35B9AB001A96}" presName="composite" presStyleCnt="0"/>
      <dgm:spPr/>
    </dgm:pt>
    <dgm:pt modelId="{F996E9F2-C070-4305-9BFE-B92667FD232A}" type="pres">
      <dgm:prSet presAssocID="{F04DFD24-4F13-4DB7-BAEA-35B9AB001A96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67F6A939-11F6-4046-84E4-0384381640A2}" type="pres">
      <dgm:prSet presAssocID="{F04DFD24-4F13-4DB7-BAEA-35B9AB001A96}" presName="parSh" presStyleLbl="node1" presStyleIdx="4" presStyleCnt="5"/>
      <dgm:spPr/>
    </dgm:pt>
    <dgm:pt modelId="{FC85323F-D8BB-4FB8-93CE-68FC1343F078}" type="pres">
      <dgm:prSet presAssocID="{F04DFD24-4F13-4DB7-BAEA-35B9AB001A96}" presName="desTx" presStyleLbl="fgAcc1" presStyleIdx="4" presStyleCnt="5">
        <dgm:presLayoutVars>
          <dgm:bulletEnabled val="1"/>
        </dgm:presLayoutVars>
      </dgm:prSet>
      <dgm:spPr/>
    </dgm:pt>
  </dgm:ptLst>
  <dgm:cxnLst>
    <dgm:cxn modelId="{DE1EE005-8027-4584-BE6C-0FCD3DCE2D14}" type="presOf" srcId="{99929B5E-A4F1-4ADD-B104-714F8F308A2F}" destId="{0154FDB2-BB2F-4B96-96C8-8430C08F2694}" srcOrd="0" destOrd="0" presId="urn:microsoft.com/office/officeart/2005/8/layout/process3"/>
    <dgm:cxn modelId="{EFF61A0B-CB0E-4895-819D-168D4104A6CF}" type="presOf" srcId="{D1153E78-E9A7-481A-84CC-BBE6329B459C}" destId="{B4D1B5BD-9EF7-4B1E-9609-BB1EA466C5F8}" srcOrd="0" destOrd="0" presId="urn:microsoft.com/office/officeart/2005/8/layout/process3"/>
    <dgm:cxn modelId="{C4DEF20C-CC54-4011-8000-C444A3055E78}" srcId="{A9DDC5B9-D022-40BD-BDFC-9CA55EDA2A1D}" destId="{0737D069-EA6A-4DE7-AD22-9B207100A323}" srcOrd="3" destOrd="0" parTransId="{70A026DB-C5A3-4EC9-8FD5-283397354CA3}" sibTransId="{E388E8B9-AF42-4DB9-8AF2-A142F5E5AC76}"/>
    <dgm:cxn modelId="{DF07FE12-6F28-4807-BFDE-AA7436399797}" type="presOf" srcId="{E388E8B9-AF42-4DB9-8AF2-A142F5E5AC76}" destId="{19D74E38-908D-4FDC-8D40-F9EE82ED6668}" srcOrd="0" destOrd="0" presId="urn:microsoft.com/office/officeart/2005/8/layout/process3"/>
    <dgm:cxn modelId="{26ACE01A-7C2B-4986-9501-A5927A945E0B}" srcId="{A9DDC5B9-D022-40BD-BDFC-9CA55EDA2A1D}" destId="{CF32439C-7FAA-4966-B225-308C2642472B}" srcOrd="2" destOrd="0" parTransId="{34422650-C1D1-4EC3-98CA-7D8ADD0A88BF}" sibTransId="{52F120B7-5003-4297-95EB-AE00E19877C4}"/>
    <dgm:cxn modelId="{45A0091E-C6B7-4E8D-B130-B379988B99D0}" type="presOf" srcId="{CF32439C-7FAA-4966-B225-308C2642472B}" destId="{E498D010-0BA6-4546-AC19-46EDDA1DD229}" srcOrd="1" destOrd="0" presId="urn:microsoft.com/office/officeart/2005/8/layout/process3"/>
    <dgm:cxn modelId="{75096922-EC7F-41AE-8F1F-CB09C3411C9A}" type="presOf" srcId="{F04DFD24-4F13-4DB7-BAEA-35B9AB001A96}" destId="{F996E9F2-C070-4305-9BFE-B92667FD232A}" srcOrd="0" destOrd="0" presId="urn:microsoft.com/office/officeart/2005/8/layout/process3"/>
    <dgm:cxn modelId="{DF96D031-7A1E-4BFD-A195-408DAF9DE806}" type="presOf" srcId="{7AEA4BC9-1098-4BD1-9A2C-9DB561FDF72B}" destId="{2130C396-44E8-45C3-A769-636271DC055D}" srcOrd="0" destOrd="0" presId="urn:microsoft.com/office/officeart/2005/8/layout/process3"/>
    <dgm:cxn modelId="{6CB06740-760F-4D76-BF61-E2FEE4B60145}" type="presOf" srcId="{66B933A6-66CF-4805-85AD-0ABA029FE9AD}" destId="{2B2BD965-3ABD-4DCA-9F24-AE7FF98E16FE}" srcOrd="0" destOrd="0" presId="urn:microsoft.com/office/officeart/2005/8/layout/process3"/>
    <dgm:cxn modelId="{0A1FB940-A302-4821-8F37-B6B7A079694D}" type="presOf" srcId="{0737D069-EA6A-4DE7-AD22-9B207100A323}" destId="{03F7ADDA-8523-4903-948D-110A38B4D335}" srcOrd="1" destOrd="0" presId="urn:microsoft.com/office/officeart/2005/8/layout/process3"/>
    <dgm:cxn modelId="{19D3C362-E904-428A-AEFB-43A45B2741C0}" type="presOf" srcId="{52F120B7-5003-4297-95EB-AE00E19877C4}" destId="{8A256E18-3C41-4BDF-929D-820F783DC7B8}" srcOrd="1" destOrd="0" presId="urn:microsoft.com/office/officeart/2005/8/layout/process3"/>
    <dgm:cxn modelId="{DE408945-3CB1-4D3B-AD3C-46CD4B2215F5}" type="presOf" srcId="{27E59C6B-A84D-408F-9CCE-A0FBC08BBF10}" destId="{FDCE6B02-6BD9-49A7-B2BE-F46717BD5680}" srcOrd="0" destOrd="0" presId="urn:microsoft.com/office/officeart/2005/8/layout/process3"/>
    <dgm:cxn modelId="{6A02D145-8BCE-4302-A37F-698924FB0BB0}" srcId="{0737D069-EA6A-4DE7-AD22-9B207100A323}" destId="{0FE8E9CF-329C-4893-9CBF-955EF372BA3D}" srcOrd="0" destOrd="0" parTransId="{776D5113-EC29-4E65-9799-4E56443B2C45}" sibTransId="{9BE760EF-576D-4C96-BF93-013CB0EA2650}"/>
    <dgm:cxn modelId="{B38EEE69-C627-4905-B697-C1B5EC21EB27}" type="presOf" srcId="{8B11085C-C49A-4579-96E9-A1173DFAC188}" destId="{57F28759-4E96-426B-AD76-9006C79344FE}" srcOrd="0" destOrd="0" presId="urn:microsoft.com/office/officeart/2005/8/layout/process3"/>
    <dgm:cxn modelId="{2855134A-C43F-47C8-8E82-0865F990AB6B}" srcId="{CF32439C-7FAA-4966-B225-308C2642472B}" destId="{66B933A6-66CF-4805-85AD-0ABA029FE9AD}" srcOrd="0" destOrd="0" parTransId="{15BC6040-58E9-47ED-B6D1-6E572A1B9844}" sibTransId="{9FECFAD8-2700-4D87-B966-BCEE02998830}"/>
    <dgm:cxn modelId="{06BB2D4D-EE29-4890-84EB-1E85B1FAECB3}" type="presOf" srcId="{D1153E78-E9A7-481A-84CC-BBE6329B459C}" destId="{8EE75DF5-EA4A-489B-B427-3B63F59D718B}" srcOrd="1" destOrd="0" presId="urn:microsoft.com/office/officeart/2005/8/layout/process3"/>
    <dgm:cxn modelId="{E0E9614E-F486-4082-A5CF-D1693E2D0F4E}" type="presOf" srcId="{0737D069-EA6A-4DE7-AD22-9B207100A323}" destId="{B71C573B-F462-4557-B934-7F011B4674A9}" srcOrd="0" destOrd="0" presId="urn:microsoft.com/office/officeart/2005/8/layout/process3"/>
    <dgm:cxn modelId="{2F764B72-47FD-475D-9042-579A6C8312EB}" srcId="{F04DFD24-4F13-4DB7-BAEA-35B9AB001A96}" destId="{063DA61C-C357-41B9-B0B5-3E5CCCC049B9}" srcOrd="0" destOrd="0" parTransId="{5C412625-8D05-4D84-9859-B59A47CF5584}" sibTransId="{44C54462-E487-4462-9D88-A697C3A4D62B}"/>
    <dgm:cxn modelId="{8F9D8552-7BC2-4054-9856-B22354DEFA37}" srcId="{A9DDC5B9-D022-40BD-BDFC-9CA55EDA2A1D}" destId="{F04DFD24-4F13-4DB7-BAEA-35B9AB001A96}" srcOrd="4" destOrd="0" parTransId="{550D303C-B4D6-4A11-8E4E-63CC6E27F400}" sibTransId="{22F9B9B4-DDF1-4E66-9A6C-76F461539126}"/>
    <dgm:cxn modelId="{23064473-4F4A-477B-9104-7B387BD9E267}" type="presOf" srcId="{41570FD5-A95F-4411-B92C-55807B087EDE}" destId="{3997202F-C877-49B0-BB5F-BD57F679E503}" srcOrd="0" destOrd="0" presId="urn:microsoft.com/office/officeart/2005/8/layout/process3"/>
    <dgm:cxn modelId="{0AA6927E-DA48-4E78-96F7-3A0D59616976}" srcId="{A9DDC5B9-D022-40BD-BDFC-9CA55EDA2A1D}" destId="{27E59C6B-A84D-408F-9CCE-A0FBC08BBF10}" srcOrd="1" destOrd="0" parTransId="{E9C596F7-350A-41F9-8DE1-42AF1BC9EA88}" sibTransId="{8B11085C-C49A-4579-96E9-A1173DFAC188}"/>
    <dgm:cxn modelId="{B3243280-599E-4A6B-82D2-27A689FC21ED}" type="presOf" srcId="{CF32439C-7FAA-4966-B225-308C2642472B}" destId="{039F9E9C-6DA5-418C-B2D0-2BF9044D7E32}" srcOrd="0" destOrd="0" presId="urn:microsoft.com/office/officeart/2005/8/layout/process3"/>
    <dgm:cxn modelId="{C9DA1088-7F6A-45EB-8C55-19619DE775DE}" srcId="{27E59C6B-A84D-408F-9CCE-A0FBC08BBF10}" destId="{41570FD5-A95F-4411-B92C-55807B087EDE}" srcOrd="0" destOrd="0" parTransId="{EE029CE9-D9F9-4E52-AF7E-8F26AEBDAE52}" sibTransId="{D3E03A70-FCBF-43C3-951A-F8FAB456658F}"/>
    <dgm:cxn modelId="{E3583E8D-E783-4BA7-A70D-B6B37C46CF36}" type="presOf" srcId="{8B11085C-C49A-4579-96E9-A1173DFAC188}" destId="{57F58EE6-EDCA-4AD3-B46B-5D725704DD4F}" srcOrd="1" destOrd="0" presId="urn:microsoft.com/office/officeart/2005/8/layout/process3"/>
    <dgm:cxn modelId="{397B2D96-68AC-4C88-A20B-FB3F1BAB97BF}" srcId="{A9DDC5B9-D022-40BD-BDFC-9CA55EDA2A1D}" destId="{D1153E78-E9A7-481A-84CC-BBE6329B459C}" srcOrd="0" destOrd="0" parTransId="{F9A48F74-C650-4463-B873-2101161BF092}" sibTransId="{7AEA4BC9-1098-4BD1-9A2C-9DB561FDF72B}"/>
    <dgm:cxn modelId="{6F9221A2-F6AA-4438-8656-4E4AFD0DCA57}" type="presOf" srcId="{A9DDC5B9-D022-40BD-BDFC-9CA55EDA2A1D}" destId="{26CA3999-F6BA-48CD-9A37-BD8DAA0D9746}" srcOrd="0" destOrd="0" presId="urn:microsoft.com/office/officeart/2005/8/layout/process3"/>
    <dgm:cxn modelId="{9040E1AE-D45C-4A78-B6B9-B0A6C5DF0770}" srcId="{D1153E78-E9A7-481A-84CC-BBE6329B459C}" destId="{99929B5E-A4F1-4ADD-B104-714F8F308A2F}" srcOrd="0" destOrd="0" parTransId="{5C82F7C1-728D-41FA-967F-A9D5682C88DD}" sibTransId="{E1A6C393-A724-4936-8DCA-9FF35A87638E}"/>
    <dgm:cxn modelId="{D85412B6-C672-4341-A9BE-2BEB4D55C4ED}" type="presOf" srcId="{27E59C6B-A84D-408F-9CCE-A0FBC08BBF10}" destId="{71B386A5-F40C-4FA9-A9E7-42B1B79A8CE9}" srcOrd="1" destOrd="0" presId="urn:microsoft.com/office/officeart/2005/8/layout/process3"/>
    <dgm:cxn modelId="{71D3CAC7-A488-4A4B-AC8E-0007E4D8A209}" type="presOf" srcId="{0FE8E9CF-329C-4893-9CBF-955EF372BA3D}" destId="{F57FC565-59D6-4041-A646-DCFD40422D89}" srcOrd="0" destOrd="0" presId="urn:microsoft.com/office/officeart/2005/8/layout/process3"/>
    <dgm:cxn modelId="{831784CE-FF4D-41ED-AAC1-49CD8B4E4739}" type="presOf" srcId="{52F120B7-5003-4297-95EB-AE00E19877C4}" destId="{22EE5495-965C-4727-BC4D-E73337D18CC1}" srcOrd="0" destOrd="0" presId="urn:microsoft.com/office/officeart/2005/8/layout/process3"/>
    <dgm:cxn modelId="{D11462D2-2221-4CC2-8A69-BE2AB51BB9E9}" type="presOf" srcId="{063DA61C-C357-41B9-B0B5-3E5CCCC049B9}" destId="{FC85323F-D8BB-4FB8-93CE-68FC1343F078}" srcOrd="0" destOrd="0" presId="urn:microsoft.com/office/officeart/2005/8/layout/process3"/>
    <dgm:cxn modelId="{637F4CDD-7A8C-4A9A-B20C-62D420C5E581}" type="presOf" srcId="{F04DFD24-4F13-4DB7-BAEA-35B9AB001A96}" destId="{67F6A939-11F6-4046-84E4-0384381640A2}" srcOrd="1" destOrd="0" presId="urn:microsoft.com/office/officeart/2005/8/layout/process3"/>
    <dgm:cxn modelId="{D68CECDE-DB3F-4112-82A0-3E237AF5F815}" type="presOf" srcId="{7AEA4BC9-1098-4BD1-9A2C-9DB561FDF72B}" destId="{941E9BF0-940F-4020-A7C5-136B144A8A50}" srcOrd="1" destOrd="0" presId="urn:microsoft.com/office/officeart/2005/8/layout/process3"/>
    <dgm:cxn modelId="{BD9F0FFF-398F-47CD-8A0A-0CA80385008A}" type="presOf" srcId="{E388E8B9-AF42-4DB9-8AF2-A142F5E5AC76}" destId="{A3F46A88-DF49-488D-B9F1-AE4B352F6601}" srcOrd="1" destOrd="0" presId="urn:microsoft.com/office/officeart/2005/8/layout/process3"/>
    <dgm:cxn modelId="{E15CE38F-F96D-4C43-AAA4-7A0F8DA27935}" type="presParOf" srcId="{26CA3999-F6BA-48CD-9A37-BD8DAA0D9746}" destId="{3C674827-6A29-4FA8-8CD3-76E49356FA3E}" srcOrd="0" destOrd="0" presId="urn:microsoft.com/office/officeart/2005/8/layout/process3"/>
    <dgm:cxn modelId="{C401CB2F-3BEA-47D2-8D4C-1CA2054DCF0C}" type="presParOf" srcId="{3C674827-6A29-4FA8-8CD3-76E49356FA3E}" destId="{B4D1B5BD-9EF7-4B1E-9609-BB1EA466C5F8}" srcOrd="0" destOrd="0" presId="urn:microsoft.com/office/officeart/2005/8/layout/process3"/>
    <dgm:cxn modelId="{AD266D53-E47B-4811-9B5F-E51E2C63F93F}" type="presParOf" srcId="{3C674827-6A29-4FA8-8CD3-76E49356FA3E}" destId="{8EE75DF5-EA4A-489B-B427-3B63F59D718B}" srcOrd="1" destOrd="0" presId="urn:microsoft.com/office/officeart/2005/8/layout/process3"/>
    <dgm:cxn modelId="{4E0A7D98-FAE7-4646-8DF0-A0AE0B94736B}" type="presParOf" srcId="{3C674827-6A29-4FA8-8CD3-76E49356FA3E}" destId="{0154FDB2-BB2F-4B96-96C8-8430C08F2694}" srcOrd="2" destOrd="0" presId="urn:microsoft.com/office/officeart/2005/8/layout/process3"/>
    <dgm:cxn modelId="{8CD44E17-4AEE-45B3-BC3B-DF9BF52C8B7A}" type="presParOf" srcId="{26CA3999-F6BA-48CD-9A37-BD8DAA0D9746}" destId="{2130C396-44E8-45C3-A769-636271DC055D}" srcOrd="1" destOrd="0" presId="urn:microsoft.com/office/officeart/2005/8/layout/process3"/>
    <dgm:cxn modelId="{32B518C1-91BC-441D-BC33-81DE253155EE}" type="presParOf" srcId="{2130C396-44E8-45C3-A769-636271DC055D}" destId="{941E9BF0-940F-4020-A7C5-136B144A8A50}" srcOrd="0" destOrd="0" presId="urn:microsoft.com/office/officeart/2005/8/layout/process3"/>
    <dgm:cxn modelId="{D9D5002A-7119-4A79-B063-18D22B4E298A}" type="presParOf" srcId="{26CA3999-F6BA-48CD-9A37-BD8DAA0D9746}" destId="{6E69EC36-5094-42BA-9928-4C60C9B2885F}" srcOrd="2" destOrd="0" presId="urn:microsoft.com/office/officeart/2005/8/layout/process3"/>
    <dgm:cxn modelId="{27FC0209-D5FD-4166-B9DA-34F614EDB45E}" type="presParOf" srcId="{6E69EC36-5094-42BA-9928-4C60C9B2885F}" destId="{FDCE6B02-6BD9-49A7-B2BE-F46717BD5680}" srcOrd="0" destOrd="0" presId="urn:microsoft.com/office/officeart/2005/8/layout/process3"/>
    <dgm:cxn modelId="{735B934B-2E01-431E-A605-4C99795DD154}" type="presParOf" srcId="{6E69EC36-5094-42BA-9928-4C60C9B2885F}" destId="{71B386A5-F40C-4FA9-A9E7-42B1B79A8CE9}" srcOrd="1" destOrd="0" presId="urn:microsoft.com/office/officeart/2005/8/layout/process3"/>
    <dgm:cxn modelId="{04A69388-C0AB-4CB5-A706-76C059336C49}" type="presParOf" srcId="{6E69EC36-5094-42BA-9928-4C60C9B2885F}" destId="{3997202F-C877-49B0-BB5F-BD57F679E503}" srcOrd="2" destOrd="0" presId="urn:microsoft.com/office/officeart/2005/8/layout/process3"/>
    <dgm:cxn modelId="{03F35470-0A76-43A5-A8D3-F1A8B5165576}" type="presParOf" srcId="{26CA3999-F6BA-48CD-9A37-BD8DAA0D9746}" destId="{57F28759-4E96-426B-AD76-9006C79344FE}" srcOrd="3" destOrd="0" presId="urn:microsoft.com/office/officeart/2005/8/layout/process3"/>
    <dgm:cxn modelId="{EA91F128-E042-40E3-B531-6C3217F1951C}" type="presParOf" srcId="{57F28759-4E96-426B-AD76-9006C79344FE}" destId="{57F58EE6-EDCA-4AD3-B46B-5D725704DD4F}" srcOrd="0" destOrd="0" presId="urn:microsoft.com/office/officeart/2005/8/layout/process3"/>
    <dgm:cxn modelId="{6C13110A-B344-476D-AC48-80306EFB8824}" type="presParOf" srcId="{26CA3999-F6BA-48CD-9A37-BD8DAA0D9746}" destId="{49278552-345F-4180-B776-C05A6860C86F}" srcOrd="4" destOrd="0" presId="urn:microsoft.com/office/officeart/2005/8/layout/process3"/>
    <dgm:cxn modelId="{F1C09736-D5CB-41F7-916F-305E27FFD068}" type="presParOf" srcId="{49278552-345F-4180-B776-C05A6860C86F}" destId="{039F9E9C-6DA5-418C-B2D0-2BF9044D7E32}" srcOrd="0" destOrd="0" presId="urn:microsoft.com/office/officeart/2005/8/layout/process3"/>
    <dgm:cxn modelId="{BAC1B68C-0718-41F3-8679-C4C6F92BCDE6}" type="presParOf" srcId="{49278552-345F-4180-B776-C05A6860C86F}" destId="{E498D010-0BA6-4546-AC19-46EDDA1DD229}" srcOrd="1" destOrd="0" presId="urn:microsoft.com/office/officeart/2005/8/layout/process3"/>
    <dgm:cxn modelId="{4B1BA1D4-5239-4733-9F24-E832DE0A97EF}" type="presParOf" srcId="{49278552-345F-4180-B776-C05A6860C86F}" destId="{2B2BD965-3ABD-4DCA-9F24-AE7FF98E16FE}" srcOrd="2" destOrd="0" presId="urn:microsoft.com/office/officeart/2005/8/layout/process3"/>
    <dgm:cxn modelId="{342200C5-7D4C-4A9B-BF9C-8885C4F54AFB}" type="presParOf" srcId="{26CA3999-F6BA-48CD-9A37-BD8DAA0D9746}" destId="{22EE5495-965C-4727-BC4D-E73337D18CC1}" srcOrd="5" destOrd="0" presId="urn:microsoft.com/office/officeart/2005/8/layout/process3"/>
    <dgm:cxn modelId="{A207F229-EE46-4E95-8088-A3E22630DC39}" type="presParOf" srcId="{22EE5495-965C-4727-BC4D-E73337D18CC1}" destId="{8A256E18-3C41-4BDF-929D-820F783DC7B8}" srcOrd="0" destOrd="0" presId="urn:microsoft.com/office/officeart/2005/8/layout/process3"/>
    <dgm:cxn modelId="{4D025F8C-8898-4619-A7AC-DA844FB9B4C0}" type="presParOf" srcId="{26CA3999-F6BA-48CD-9A37-BD8DAA0D9746}" destId="{63314798-B004-476F-B513-C84F275EF2ED}" srcOrd="6" destOrd="0" presId="urn:microsoft.com/office/officeart/2005/8/layout/process3"/>
    <dgm:cxn modelId="{61317314-9F93-4121-9F23-0A0D2F801431}" type="presParOf" srcId="{63314798-B004-476F-B513-C84F275EF2ED}" destId="{B71C573B-F462-4557-B934-7F011B4674A9}" srcOrd="0" destOrd="0" presId="urn:microsoft.com/office/officeart/2005/8/layout/process3"/>
    <dgm:cxn modelId="{4FC556E0-25F9-4AE3-9966-47535A9517AA}" type="presParOf" srcId="{63314798-B004-476F-B513-C84F275EF2ED}" destId="{03F7ADDA-8523-4903-948D-110A38B4D335}" srcOrd="1" destOrd="0" presId="urn:microsoft.com/office/officeart/2005/8/layout/process3"/>
    <dgm:cxn modelId="{24C23859-0FD1-49B6-B7C4-F6013471EC04}" type="presParOf" srcId="{63314798-B004-476F-B513-C84F275EF2ED}" destId="{F57FC565-59D6-4041-A646-DCFD40422D89}" srcOrd="2" destOrd="0" presId="urn:microsoft.com/office/officeart/2005/8/layout/process3"/>
    <dgm:cxn modelId="{EA9ED0EA-5EE0-45E1-A893-A4A4BB4A1CAC}" type="presParOf" srcId="{26CA3999-F6BA-48CD-9A37-BD8DAA0D9746}" destId="{19D74E38-908D-4FDC-8D40-F9EE82ED6668}" srcOrd="7" destOrd="0" presId="urn:microsoft.com/office/officeart/2005/8/layout/process3"/>
    <dgm:cxn modelId="{3D95F248-25F0-4523-B970-D6C11765B9EC}" type="presParOf" srcId="{19D74E38-908D-4FDC-8D40-F9EE82ED6668}" destId="{A3F46A88-DF49-488D-B9F1-AE4B352F6601}" srcOrd="0" destOrd="0" presId="urn:microsoft.com/office/officeart/2005/8/layout/process3"/>
    <dgm:cxn modelId="{C2A7D53B-C9D5-441A-8AEC-A2ED2B3FF35B}" type="presParOf" srcId="{26CA3999-F6BA-48CD-9A37-BD8DAA0D9746}" destId="{A67C0E2E-55D6-426A-9073-E1B8E2F34D6F}" srcOrd="8" destOrd="0" presId="urn:microsoft.com/office/officeart/2005/8/layout/process3"/>
    <dgm:cxn modelId="{2DE744C5-B4EC-43DD-A03A-1866137496E6}" type="presParOf" srcId="{A67C0E2E-55D6-426A-9073-E1B8E2F34D6F}" destId="{F996E9F2-C070-4305-9BFE-B92667FD232A}" srcOrd="0" destOrd="0" presId="urn:microsoft.com/office/officeart/2005/8/layout/process3"/>
    <dgm:cxn modelId="{CC3A2C7F-87C9-42A4-A22F-B6219929CC4E}" type="presParOf" srcId="{A67C0E2E-55D6-426A-9073-E1B8E2F34D6F}" destId="{67F6A939-11F6-4046-84E4-0384381640A2}" srcOrd="1" destOrd="0" presId="urn:microsoft.com/office/officeart/2005/8/layout/process3"/>
    <dgm:cxn modelId="{C0B5E7D6-6A7D-4C10-AC0C-6C245A1AB306}" type="presParOf" srcId="{A67C0E2E-55D6-426A-9073-E1B8E2F34D6F}" destId="{FC85323F-D8BB-4FB8-93CE-68FC1343F07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022B87-B7A9-427E-8141-5F7D6A864367}">
      <dsp:nvSpPr>
        <dsp:cNvPr id="0" name=""/>
        <dsp:cNvSpPr/>
      </dsp:nvSpPr>
      <dsp:spPr>
        <a:xfrm>
          <a:off x="-5012621" y="-767998"/>
          <a:ext cx="5969708" cy="5969708"/>
        </a:xfrm>
        <a:prstGeom prst="blockArc">
          <a:avLst>
            <a:gd name="adj1" fmla="val 18900000"/>
            <a:gd name="adj2" fmla="val 2700000"/>
            <a:gd name="adj3" fmla="val 362"/>
          </a:avLst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1C2120-E366-463F-9AE7-33CCF36FF617}">
      <dsp:nvSpPr>
        <dsp:cNvPr id="0" name=""/>
        <dsp:cNvSpPr/>
      </dsp:nvSpPr>
      <dsp:spPr>
        <a:xfrm>
          <a:off x="615558" y="443371"/>
          <a:ext cx="5164609" cy="8867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3852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National &amp; Local Picture</a:t>
          </a:r>
        </a:p>
      </dsp:txBody>
      <dsp:txXfrm>
        <a:off x="615558" y="443371"/>
        <a:ext cx="5164609" cy="886742"/>
      </dsp:txXfrm>
    </dsp:sp>
    <dsp:sp modelId="{73362C4C-5898-46C9-A55D-0FBB047C3077}">
      <dsp:nvSpPr>
        <dsp:cNvPr id="0" name=""/>
        <dsp:cNvSpPr/>
      </dsp:nvSpPr>
      <dsp:spPr>
        <a:xfrm>
          <a:off x="61344" y="332528"/>
          <a:ext cx="1108428" cy="11084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F2DA3E-9D10-4757-A54B-C9CF83EE7827}">
      <dsp:nvSpPr>
        <dsp:cNvPr id="0" name=""/>
        <dsp:cNvSpPr/>
      </dsp:nvSpPr>
      <dsp:spPr>
        <a:xfrm>
          <a:off x="937889" y="1773484"/>
          <a:ext cx="4842278" cy="8867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3852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Pedagogy &amp; Strategies</a:t>
          </a:r>
        </a:p>
      </dsp:txBody>
      <dsp:txXfrm>
        <a:off x="937889" y="1773484"/>
        <a:ext cx="4842278" cy="886742"/>
      </dsp:txXfrm>
    </dsp:sp>
    <dsp:sp modelId="{9F66316A-A092-4CEF-9C64-07C8F450475D}">
      <dsp:nvSpPr>
        <dsp:cNvPr id="0" name=""/>
        <dsp:cNvSpPr/>
      </dsp:nvSpPr>
      <dsp:spPr>
        <a:xfrm>
          <a:off x="383675" y="1662642"/>
          <a:ext cx="1108428" cy="11084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247862-3B69-40D9-BC70-F4C2582E7021}">
      <dsp:nvSpPr>
        <dsp:cNvPr id="0" name=""/>
        <dsp:cNvSpPr/>
      </dsp:nvSpPr>
      <dsp:spPr>
        <a:xfrm>
          <a:off x="615558" y="3103598"/>
          <a:ext cx="5164609" cy="8867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3852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Implementation</a:t>
          </a:r>
          <a:endParaRPr lang="en-GB" sz="3500" kern="1200" dirty="0"/>
        </a:p>
      </dsp:txBody>
      <dsp:txXfrm>
        <a:off x="615558" y="3103598"/>
        <a:ext cx="5164609" cy="886742"/>
      </dsp:txXfrm>
    </dsp:sp>
    <dsp:sp modelId="{16E6EE64-4841-4A3A-8960-79E569D5465B}">
      <dsp:nvSpPr>
        <dsp:cNvPr id="0" name=""/>
        <dsp:cNvSpPr/>
      </dsp:nvSpPr>
      <dsp:spPr>
        <a:xfrm>
          <a:off x="61344" y="2992755"/>
          <a:ext cx="1108428" cy="11084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E75DF5-EA4A-489B-B427-3B63F59D718B}">
      <dsp:nvSpPr>
        <dsp:cNvPr id="0" name=""/>
        <dsp:cNvSpPr/>
      </dsp:nvSpPr>
      <dsp:spPr>
        <a:xfrm>
          <a:off x="5918" y="155141"/>
          <a:ext cx="1335380" cy="763786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Creative Writing</a:t>
          </a:r>
        </a:p>
      </dsp:txBody>
      <dsp:txXfrm>
        <a:off x="5918" y="155141"/>
        <a:ext cx="1335380" cy="509190"/>
      </dsp:txXfrm>
    </dsp:sp>
    <dsp:sp modelId="{0154FDB2-BB2F-4B96-96C8-8430C08F2694}">
      <dsp:nvSpPr>
        <dsp:cNvPr id="0" name=""/>
        <dsp:cNvSpPr/>
      </dsp:nvSpPr>
      <dsp:spPr>
        <a:xfrm>
          <a:off x="279430" y="664331"/>
          <a:ext cx="1335380" cy="74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Writing</a:t>
          </a:r>
        </a:p>
      </dsp:txBody>
      <dsp:txXfrm>
        <a:off x="301362" y="686263"/>
        <a:ext cx="1291516" cy="704936"/>
      </dsp:txXfrm>
    </dsp:sp>
    <dsp:sp modelId="{2130C396-44E8-45C3-A769-636271DC055D}">
      <dsp:nvSpPr>
        <dsp:cNvPr id="0" name=""/>
        <dsp:cNvSpPr/>
      </dsp:nvSpPr>
      <dsp:spPr>
        <a:xfrm>
          <a:off x="1543738" y="243500"/>
          <a:ext cx="429170" cy="3324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1543738" y="309994"/>
        <a:ext cx="329429" cy="199483"/>
      </dsp:txXfrm>
    </dsp:sp>
    <dsp:sp modelId="{71B386A5-F40C-4FA9-A9E7-42B1B79A8CE9}">
      <dsp:nvSpPr>
        <dsp:cNvPr id="0" name=""/>
        <dsp:cNvSpPr/>
      </dsp:nvSpPr>
      <dsp:spPr>
        <a:xfrm>
          <a:off x="2151054" y="155141"/>
          <a:ext cx="1335380" cy="763786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1" kern="1200" dirty="0"/>
            <a:t>‘Once’</a:t>
          </a:r>
        </a:p>
      </dsp:txBody>
      <dsp:txXfrm>
        <a:off x="2151054" y="155141"/>
        <a:ext cx="1335380" cy="509190"/>
      </dsp:txXfrm>
    </dsp:sp>
    <dsp:sp modelId="{3997202F-C877-49B0-BB5F-BD57F679E503}">
      <dsp:nvSpPr>
        <dsp:cNvPr id="0" name=""/>
        <dsp:cNvSpPr/>
      </dsp:nvSpPr>
      <dsp:spPr>
        <a:xfrm>
          <a:off x="2424566" y="664331"/>
          <a:ext cx="1335380" cy="74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Reading</a:t>
          </a:r>
        </a:p>
      </dsp:txBody>
      <dsp:txXfrm>
        <a:off x="2446498" y="686263"/>
        <a:ext cx="1291516" cy="704936"/>
      </dsp:txXfrm>
    </dsp:sp>
    <dsp:sp modelId="{57F28759-4E96-426B-AD76-9006C79344FE}">
      <dsp:nvSpPr>
        <dsp:cNvPr id="0" name=""/>
        <dsp:cNvSpPr/>
      </dsp:nvSpPr>
      <dsp:spPr>
        <a:xfrm>
          <a:off x="3688874" y="243500"/>
          <a:ext cx="429170" cy="3324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3688874" y="309994"/>
        <a:ext cx="329429" cy="199483"/>
      </dsp:txXfrm>
    </dsp:sp>
    <dsp:sp modelId="{E498D010-0BA6-4546-AC19-46EDDA1DD229}">
      <dsp:nvSpPr>
        <dsp:cNvPr id="0" name=""/>
        <dsp:cNvSpPr/>
      </dsp:nvSpPr>
      <dsp:spPr>
        <a:xfrm>
          <a:off x="4296190" y="155141"/>
          <a:ext cx="1335380" cy="763786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Superheroes</a:t>
          </a:r>
        </a:p>
      </dsp:txBody>
      <dsp:txXfrm>
        <a:off x="4296190" y="155141"/>
        <a:ext cx="1335380" cy="509190"/>
      </dsp:txXfrm>
    </dsp:sp>
    <dsp:sp modelId="{2B2BD965-3ABD-4DCA-9F24-AE7FF98E16FE}">
      <dsp:nvSpPr>
        <dsp:cNvPr id="0" name=""/>
        <dsp:cNvSpPr/>
      </dsp:nvSpPr>
      <dsp:spPr>
        <a:xfrm>
          <a:off x="4569702" y="664331"/>
          <a:ext cx="1335380" cy="74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Writing</a:t>
          </a:r>
        </a:p>
      </dsp:txBody>
      <dsp:txXfrm>
        <a:off x="4591634" y="686263"/>
        <a:ext cx="1291516" cy="704936"/>
      </dsp:txXfrm>
    </dsp:sp>
    <dsp:sp modelId="{22EE5495-965C-4727-BC4D-E73337D18CC1}">
      <dsp:nvSpPr>
        <dsp:cNvPr id="0" name=""/>
        <dsp:cNvSpPr/>
      </dsp:nvSpPr>
      <dsp:spPr>
        <a:xfrm>
          <a:off x="5834010" y="243500"/>
          <a:ext cx="429170" cy="3324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5834010" y="309994"/>
        <a:ext cx="329429" cy="199483"/>
      </dsp:txXfrm>
    </dsp:sp>
    <dsp:sp modelId="{03F7ADDA-8523-4903-948D-110A38B4D335}">
      <dsp:nvSpPr>
        <dsp:cNvPr id="0" name=""/>
        <dsp:cNvSpPr/>
      </dsp:nvSpPr>
      <dsp:spPr>
        <a:xfrm>
          <a:off x="6441326" y="155141"/>
          <a:ext cx="1335380" cy="763786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‘</a:t>
          </a:r>
          <a:r>
            <a:rPr lang="en-US" sz="1300" b="1" i="1" kern="1200" dirty="0"/>
            <a:t>Rabbits</a:t>
          </a:r>
          <a:r>
            <a:rPr lang="en-US" sz="1300" b="1" kern="1200" dirty="0"/>
            <a:t>’/Ad You Like it</a:t>
          </a:r>
        </a:p>
      </dsp:txBody>
      <dsp:txXfrm>
        <a:off x="6441326" y="155141"/>
        <a:ext cx="1335380" cy="509190"/>
      </dsp:txXfrm>
    </dsp:sp>
    <dsp:sp modelId="{F57FC565-59D6-4041-A646-DCFD40422D89}">
      <dsp:nvSpPr>
        <dsp:cNvPr id="0" name=""/>
        <dsp:cNvSpPr/>
      </dsp:nvSpPr>
      <dsp:spPr>
        <a:xfrm>
          <a:off x="6714838" y="664331"/>
          <a:ext cx="1335380" cy="74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Reading</a:t>
          </a:r>
        </a:p>
      </dsp:txBody>
      <dsp:txXfrm>
        <a:off x="6736770" y="686263"/>
        <a:ext cx="1291516" cy="704936"/>
      </dsp:txXfrm>
    </dsp:sp>
    <dsp:sp modelId="{19D74E38-908D-4FDC-8D40-F9EE82ED6668}">
      <dsp:nvSpPr>
        <dsp:cNvPr id="0" name=""/>
        <dsp:cNvSpPr/>
      </dsp:nvSpPr>
      <dsp:spPr>
        <a:xfrm>
          <a:off x="7979146" y="243500"/>
          <a:ext cx="429170" cy="3324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7979146" y="309994"/>
        <a:ext cx="329429" cy="199483"/>
      </dsp:txXfrm>
    </dsp:sp>
    <dsp:sp modelId="{67F6A939-11F6-4046-84E4-0384381640A2}">
      <dsp:nvSpPr>
        <dsp:cNvPr id="0" name=""/>
        <dsp:cNvSpPr/>
      </dsp:nvSpPr>
      <dsp:spPr>
        <a:xfrm>
          <a:off x="8586463" y="155141"/>
          <a:ext cx="1335380" cy="763786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Speaking &amp; Listening</a:t>
          </a:r>
        </a:p>
      </dsp:txBody>
      <dsp:txXfrm>
        <a:off x="8586463" y="155141"/>
        <a:ext cx="1335380" cy="509190"/>
      </dsp:txXfrm>
    </dsp:sp>
    <dsp:sp modelId="{FC85323F-D8BB-4FB8-93CE-68FC1343F078}">
      <dsp:nvSpPr>
        <dsp:cNvPr id="0" name=""/>
        <dsp:cNvSpPr/>
      </dsp:nvSpPr>
      <dsp:spPr>
        <a:xfrm>
          <a:off x="8859974" y="664331"/>
          <a:ext cx="1335380" cy="74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Speaking &amp; Listening</a:t>
          </a:r>
        </a:p>
      </dsp:txBody>
      <dsp:txXfrm>
        <a:off x="8881906" y="686263"/>
        <a:ext cx="1291516" cy="7049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E75DF5-EA4A-489B-B427-3B63F59D718B}">
      <dsp:nvSpPr>
        <dsp:cNvPr id="0" name=""/>
        <dsp:cNvSpPr/>
      </dsp:nvSpPr>
      <dsp:spPr>
        <a:xfrm>
          <a:off x="5918" y="155141"/>
          <a:ext cx="1335380" cy="763786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1" kern="1200" dirty="0"/>
            <a:t>‘Of Mice and Men’</a:t>
          </a:r>
        </a:p>
      </dsp:txBody>
      <dsp:txXfrm>
        <a:off x="5918" y="155141"/>
        <a:ext cx="1335380" cy="509190"/>
      </dsp:txXfrm>
    </dsp:sp>
    <dsp:sp modelId="{0154FDB2-BB2F-4B96-96C8-8430C08F2694}">
      <dsp:nvSpPr>
        <dsp:cNvPr id="0" name=""/>
        <dsp:cNvSpPr/>
      </dsp:nvSpPr>
      <dsp:spPr>
        <a:xfrm>
          <a:off x="279430" y="664331"/>
          <a:ext cx="1335380" cy="74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Reading</a:t>
          </a:r>
        </a:p>
      </dsp:txBody>
      <dsp:txXfrm>
        <a:off x="301362" y="686263"/>
        <a:ext cx="1291516" cy="704936"/>
      </dsp:txXfrm>
    </dsp:sp>
    <dsp:sp modelId="{2130C396-44E8-45C3-A769-636271DC055D}">
      <dsp:nvSpPr>
        <dsp:cNvPr id="0" name=""/>
        <dsp:cNvSpPr/>
      </dsp:nvSpPr>
      <dsp:spPr>
        <a:xfrm>
          <a:off x="1543738" y="243500"/>
          <a:ext cx="429170" cy="3324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1543738" y="309994"/>
        <a:ext cx="329429" cy="199483"/>
      </dsp:txXfrm>
    </dsp:sp>
    <dsp:sp modelId="{71B386A5-F40C-4FA9-A9E7-42B1B79A8CE9}">
      <dsp:nvSpPr>
        <dsp:cNvPr id="0" name=""/>
        <dsp:cNvSpPr/>
      </dsp:nvSpPr>
      <dsp:spPr>
        <a:xfrm>
          <a:off x="2151054" y="155141"/>
          <a:ext cx="1335380" cy="763786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Controversy</a:t>
          </a:r>
        </a:p>
      </dsp:txBody>
      <dsp:txXfrm>
        <a:off x="2151054" y="155141"/>
        <a:ext cx="1335380" cy="509190"/>
      </dsp:txXfrm>
    </dsp:sp>
    <dsp:sp modelId="{3997202F-C877-49B0-BB5F-BD57F679E503}">
      <dsp:nvSpPr>
        <dsp:cNvPr id="0" name=""/>
        <dsp:cNvSpPr/>
      </dsp:nvSpPr>
      <dsp:spPr>
        <a:xfrm>
          <a:off x="2424566" y="664331"/>
          <a:ext cx="1335380" cy="74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Writing/S &amp; L</a:t>
          </a:r>
        </a:p>
      </dsp:txBody>
      <dsp:txXfrm>
        <a:off x="2446498" y="686263"/>
        <a:ext cx="1291516" cy="704936"/>
      </dsp:txXfrm>
    </dsp:sp>
    <dsp:sp modelId="{57F28759-4E96-426B-AD76-9006C79344FE}">
      <dsp:nvSpPr>
        <dsp:cNvPr id="0" name=""/>
        <dsp:cNvSpPr/>
      </dsp:nvSpPr>
      <dsp:spPr>
        <a:xfrm>
          <a:off x="3688874" y="243500"/>
          <a:ext cx="429170" cy="3324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3688874" y="309994"/>
        <a:ext cx="329429" cy="199483"/>
      </dsp:txXfrm>
    </dsp:sp>
    <dsp:sp modelId="{E498D010-0BA6-4546-AC19-46EDDA1DD229}">
      <dsp:nvSpPr>
        <dsp:cNvPr id="0" name=""/>
        <dsp:cNvSpPr/>
      </dsp:nvSpPr>
      <dsp:spPr>
        <a:xfrm>
          <a:off x="4296190" y="155141"/>
          <a:ext cx="1335380" cy="763786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Poetry – WW1</a:t>
          </a:r>
        </a:p>
      </dsp:txBody>
      <dsp:txXfrm>
        <a:off x="4296190" y="155141"/>
        <a:ext cx="1335380" cy="509190"/>
      </dsp:txXfrm>
    </dsp:sp>
    <dsp:sp modelId="{2B2BD965-3ABD-4DCA-9F24-AE7FF98E16FE}">
      <dsp:nvSpPr>
        <dsp:cNvPr id="0" name=""/>
        <dsp:cNvSpPr/>
      </dsp:nvSpPr>
      <dsp:spPr>
        <a:xfrm>
          <a:off x="4569702" y="664331"/>
          <a:ext cx="1335380" cy="74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Reading</a:t>
          </a:r>
        </a:p>
      </dsp:txBody>
      <dsp:txXfrm>
        <a:off x="4591634" y="686263"/>
        <a:ext cx="1291516" cy="704936"/>
      </dsp:txXfrm>
    </dsp:sp>
    <dsp:sp modelId="{22EE5495-965C-4727-BC4D-E73337D18CC1}">
      <dsp:nvSpPr>
        <dsp:cNvPr id="0" name=""/>
        <dsp:cNvSpPr/>
      </dsp:nvSpPr>
      <dsp:spPr>
        <a:xfrm>
          <a:off x="5834010" y="243500"/>
          <a:ext cx="429170" cy="3324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5834010" y="309994"/>
        <a:ext cx="329429" cy="199483"/>
      </dsp:txXfrm>
    </dsp:sp>
    <dsp:sp modelId="{03F7ADDA-8523-4903-948D-110A38B4D335}">
      <dsp:nvSpPr>
        <dsp:cNvPr id="0" name=""/>
        <dsp:cNvSpPr/>
      </dsp:nvSpPr>
      <dsp:spPr>
        <a:xfrm>
          <a:off x="6441326" y="155141"/>
          <a:ext cx="1335380" cy="763786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Gothic fiction</a:t>
          </a:r>
        </a:p>
      </dsp:txBody>
      <dsp:txXfrm>
        <a:off x="6441326" y="155141"/>
        <a:ext cx="1335380" cy="509190"/>
      </dsp:txXfrm>
    </dsp:sp>
    <dsp:sp modelId="{F57FC565-59D6-4041-A646-DCFD40422D89}">
      <dsp:nvSpPr>
        <dsp:cNvPr id="0" name=""/>
        <dsp:cNvSpPr/>
      </dsp:nvSpPr>
      <dsp:spPr>
        <a:xfrm>
          <a:off x="6714838" y="664331"/>
          <a:ext cx="1335380" cy="74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Writing</a:t>
          </a:r>
        </a:p>
      </dsp:txBody>
      <dsp:txXfrm>
        <a:off x="6736770" y="686263"/>
        <a:ext cx="1291516" cy="704936"/>
      </dsp:txXfrm>
    </dsp:sp>
    <dsp:sp modelId="{19D74E38-908D-4FDC-8D40-F9EE82ED6668}">
      <dsp:nvSpPr>
        <dsp:cNvPr id="0" name=""/>
        <dsp:cNvSpPr/>
      </dsp:nvSpPr>
      <dsp:spPr>
        <a:xfrm>
          <a:off x="7979146" y="243500"/>
          <a:ext cx="429170" cy="3324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7979146" y="309994"/>
        <a:ext cx="329429" cy="199483"/>
      </dsp:txXfrm>
    </dsp:sp>
    <dsp:sp modelId="{67F6A939-11F6-4046-84E4-0384381640A2}">
      <dsp:nvSpPr>
        <dsp:cNvPr id="0" name=""/>
        <dsp:cNvSpPr/>
      </dsp:nvSpPr>
      <dsp:spPr>
        <a:xfrm>
          <a:off x="8586463" y="155141"/>
          <a:ext cx="1335380" cy="763786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1" kern="1200" dirty="0"/>
            <a:t>‘Othello’</a:t>
          </a:r>
        </a:p>
      </dsp:txBody>
      <dsp:txXfrm>
        <a:off x="8586463" y="155141"/>
        <a:ext cx="1335380" cy="509190"/>
      </dsp:txXfrm>
    </dsp:sp>
    <dsp:sp modelId="{FC85323F-D8BB-4FB8-93CE-68FC1343F078}">
      <dsp:nvSpPr>
        <dsp:cNvPr id="0" name=""/>
        <dsp:cNvSpPr/>
      </dsp:nvSpPr>
      <dsp:spPr>
        <a:xfrm>
          <a:off x="8859974" y="664331"/>
          <a:ext cx="1335380" cy="74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Reading</a:t>
          </a:r>
        </a:p>
      </dsp:txBody>
      <dsp:txXfrm>
        <a:off x="8881906" y="686263"/>
        <a:ext cx="1291516" cy="7049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E75DF5-EA4A-489B-B427-3B63F59D718B}">
      <dsp:nvSpPr>
        <dsp:cNvPr id="0" name=""/>
        <dsp:cNvSpPr/>
      </dsp:nvSpPr>
      <dsp:spPr>
        <a:xfrm>
          <a:off x="5918" y="155141"/>
          <a:ext cx="1335380" cy="763786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1" kern="1200" dirty="0"/>
            <a:t>‘Blood Brothers’</a:t>
          </a:r>
        </a:p>
      </dsp:txBody>
      <dsp:txXfrm>
        <a:off x="5918" y="155141"/>
        <a:ext cx="1335380" cy="509190"/>
      </dsp:txXfrm>
    </dsp:sp>
    <dsp:sp modelId="{0154FDB2-BB2F-4B96-96C8-8430C08F2694}">
      <dsp:nvSpPr>
        <dsp:cNvPr id="0" name=""/>
        <dsp:cNvSpPr/>
      </dsp:nvSpPr>
      <dsp:spPr>
        <a:xfrm>
          <a:off x="279430" y="664331"/>
          <a:ext cx="1335380" cy="74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Reading</a:t>
          </a:r>
        </a:p>
      </dsp:txBody>
      <dsp:txXfrm>
        <a:off x="301362" y="686263"/>
        <a:ext cx="1291516" cy="704936"/>
      </dsp:txXfrm>
    </dsp:sp>
    <dsp:sp modelId="{2130C396-44E8-45C3-A769-636271DC055D}">
      <dsp:nvSpPr>
        <dsp:cNvPr id="0" name=""/>
        <dsp:cNvSpPr/>
      </dsp:nvSpPr>
      <dsp:spPr>
        <a:xfrm>
          <a:off x="1543738" y="243500"/>
          <a:ext cx="429170" cy="3324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1543738" y="309994"/>
        <a:ext cx="329429" cy="199483"/>
      </dsp:txXfrm>
    </dsp:sp>
    <dsp:sp modelId="{71B386A5-F40C-4FA9-A9E7-42B1B79A8CE9}">
      <dsp:nvSpPr>
        <dsp:cNvPr id="0" name=""/>
        <dsp:cNvSpPr/>
      </dsp:nvSpPr>
      <dsp:spPr>
        <a:xfrm>
          <a:off x="2151054" y="155141"/>
          <a:ext cx="1335380" cy="763786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Poetry - identity</a:t>
          </a:r>
        </a:p>
      </dsp:txBody>
      <dsp:txXfrm>
        <a:off x="2151054" y="155141"/>
        <a:ext cx="1335380" cy="509190"/>
      </dsp:txXfrm>
    </dsp:sp>
    <dsp:sp modelId="{3997202F-C877-49B0-BB5F-BD57F679E503}">
      <dsp:nvSpPr>
        <dsp:cNvPr id="0" name=""/>
        <dsp:cNvSpPr/>
      </dsp:nvSpPr>
      <dsp:spPr>
        <a:xfrm>
          <a:off x="2424566" y="664331"/>
          <a:ext cx="1335380" cy="74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Writing</a:t>
          </a:r>
        </a:p>
      </dsp:txBody>
      <dsp:txXfrm>
        <a:off x="2446498" y="686263"/>
        <a:ext cx="1291516" cy="704936"/>
      </dsp:txXfrm>
    </dsp:sp>
    <dsp:sp modelId="{57F28759-4E96-426B-AD76-9006C79344FE}">
      <dsp:nvSpPr>
        <dsp:cNvPr id="0" name=""/>
        <dsp:cNvSpPr/>
      </dsp:nvSpPr>
      <dsp:spPr>
        <a:xfrm>
          <a:off x="3688874" y="243500"/>
          <a:ext cx="429170" cy="3324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3688874" y="309994"/>
        <a:ext cx="329429" cy="199483"/>
      </dsp:txXfrm>
    </dsp:sp>
    <dsp:sp modelId="{E498D010-0BA6-4546-AC19-46EDDA1DD229}">
      <dsp:nvSpPr>
        <dsp:cNvPr id="0" name=""/>
        <dsp:cNvSpPr/>
      </dsp:nvSpPr>
      <dsp:spPr>
        <a:xfrm>
          <a:off x="4296190" y="155141"/>
          <a:ext cx="1335380" cy="763786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Dystopian Creative Writing</a:t>
          </a:r>
        </a:p>
      </dsp:txBody>
      <dsp:txXfrm>
        <a:off x="4296190" y="155141"/>
        <a:ext cx="1335380" cy="509190"/>
      </dsp:txXfrm>
    </dsp:sp>
    <dsp:sp modelId="{2B2BD965-3ABD-4DCA-9F24-AE7FF98E16FE}">
      <dsp:nvSpPr>
        <dsp:cNvPr id="0" name=""/>
        <dsp:cNvSpPr/>
      </dsp:nvSpPr>
      <dsp:spPr>
        <a:xfrm>
          <a:off x="4569702" y="664331"/>
          <a:ext cx="1335380" cy="74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Writing</a:t>
          </a:r>
        </a:p>
      </dsp:txBody>
      <dsp:txXfrm>
        <a:off x="4591634" y="686263"/>
        <a:ext cx="1291516" cy="704936"/>
      </dsp:txXfrm>
    </dsp:sp>
    <dsp:sp modelId="{22EE5495-965C-4727-BC4D-E73337D18CC1}">
      <dsp:nvSpPr>
        <dsp:cNvPr id="0" name=""/>
        <dsp:cNvSpPr/>
      </dsp:nvSpPr>
      <dsp:spPr>
        <a:xfrm>
          <a:off x="5834010" y="243500"/>
          <a:ext cx="429170" cy="3324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5834010" y="309994"/>
        <a:ext cx="329429" cy="199483"/>
      </dsp:txXfrm>
    </dsp:sp>
    <dsp:sp modelId="{03F7ADDA-8523-4903-948D-110A38B4D335}">
      <dsp:nvSpPr>
        <dsp:cNvPr id="0" name=""/>
        <dsp:cNvSpPr/>
      </dsp:nvSpPr>
      <dsp:spPr>
        <a:xfrm>
          <a:off x="6441326" y="155141"/>
          <a:ext cx="1335380" cy="763786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1" kern="1200" dirty="0"/>
            <a:t>‘Animal Farm’</a:t>
          </a:r>
        </a:p>
      </dsp:txBody>
      <dsp:txXfrm>
        <a:off x="6441326" y="155141"/>
        <a:ext cx="1335380" cy="509190"/>
      </dsp:txXfrm>
    </dsp:sp>
    <dsp:sp modelId="{F57FC565-59D6-4041-A646-DCFD40422D89}">
      <dsp:nvSpPr>
        <dsp:cNvPr id="0" name=""/>
        <dsp:cNvSpPr/>
      </dsp:nvSpPr>
      <dsp:spPr>
        <a:xfrm>
          <a:off x="6714838" y="664331"/>
          <a:ext cx="1335380" cy="74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Reading</a:t>
          </a:r>
        </a:p>
      </dsp:txBody>
      <dsp:txXfrm>
        <a:off x="6736770" y="686263"/>
        <a:ext cx="1291516" cy="704936"/>
      </dsp:txXfrm>
    </dsp:sp>
    <dsp:sp modelId="{19D74E38-908D-4FDC-8D40-F9EE82ED6668}">
      <dsp:nvSpPr>
        <dsp:cNvPr id="0" name=""/>
        <dsp:cNvSpPr/>
      </dsp:nvSpPr>
      <dsp:spPr>
        <a:xfrm>
          <a:off x="7979146" y="243500"/>
          <a:ext cx="429170" cy="3324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7979146" y="309994"/>
        <a:ext cx="329429" cy="199483"/>
      </dsp:txXfrm>
    </dsp:sp>
    <dsp:sp modelId="{67F6A939-11F6-4046-84E4-0384381640A2}">
      <dsp:nvSpPr>
        <dsp:cNvPr id="0" name=""/>
        <dsp:cNvSpPr/>
      </dsp:nvSpPr>
      <dsp:spPr>
        <a:xfrm>
          <a:off x="8586463" y="155141"/>
          <a:ext cx="1335380" cy="763786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Speaking &amp; Listening</a:t>
          </a:r>
        </a:p>
      </dsp:txBody>
      <dsp:txXfrm>
        <a:off x="8586463" y="155141"/>
        <a:ext cx="1335380" cy="509190"/>
      </dsp:txXfrm>
    </dsp:sp>
    <dsp:sp modelId="{FC85323F-D8BB-4FB8-93CE-68FC1343F078}">
      <dsp:nvSpPr>
        <dsp:cNvPr id="0" name=""/>
        <dsp:cNvSpPr/>
      </dsp:nvSpPr>
      <dsp:spPr>
        <a:xfrm>
          <a:off x="8859974" y="664331"/>
          <a:ext cx="1335380" cy="74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Speaking &amp; Listening</a:t>
          </a:r>
        </a:p>
      </dsp:txBody>
      <dsp:txXfrm>
        <a:off x="8881906" y="686263"/>
        <a:ext cx="1291516" cy="7049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E4B29-457E-43AD-B4C7-F9B93DCDB4D6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27CB2-FBD6-449B-95AF-A5FC69E134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55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27CB2-FBD6-449B-95AF-A5FC69E134B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536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27CB2-FBD6-449B-95AF-A5FC69E134B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518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27CB2-FBD6-449B-95AF-A5FC69E134B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083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27CB2-FBD6-449B-95AF-A5FC69E134B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859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5A516-0C29-4527-907C-E4F3E089ED8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001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27CB2-FBD6-449B-95AF-A5FC69E134B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00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21648-B96E-45B7-8D27-D28797945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FA992B-5420-4598-8936-DDFFC9288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FF309-91F1-441F-9B46-36AEB405B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9362-BE27-44BD-9FF7-73B023CE2FAA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BABB5-D526-473D-969F-C3C171C65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4FF86-B3D7-4EAF-A197-401B201B3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6C05-DF55-44AB-BB0C-7DD2FB4CCA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743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F7B55-F190-4299-B7AC-2554EE1A1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0C13B9-3D63-435D-948F-F2ABD0F21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2E3AC-71F7-4551-AEBD-36E4CEA2A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9362-BE27-44BD-9FF7-73B023CE2FAA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7D0DC-E400-481D-8C86-FE418380C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575ED-F18E-452C-A7C0-09BC18CE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6C05-DF55-44AB-BB0C-7DD2FB4CCA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742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033960-0865-4A51-B4C7-9DD51D985F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73E3A3-59FF-43D3-993C-A868DAE62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CF546-302D-412A-B949-D41A69DE9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9362-BE27-44BD-9FF7-73B023CE2FAA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410E9-45D2-4E29-A9AF-DF55A498E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B52C2-E350-4C23-86C2-B7BC210A2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6C05-DF55-44AB-BB0C-7DD2FB4CCA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704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C90D0-2101-4370-BF5C-43503D43E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562C3-2A04-4206-848A-99C561F93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6FD82-EB11-4623-8E5B-1CC76AA93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9362-BE27-44BD-9FF7-73B023CE2FAA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8AF64-65CC-43FE-8A57-784525E9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5AE9D-73A1-4740-87D5-EF11FEB1F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6C05-DF55-44AB-BB0C-7DD2FB4CCA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305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19AE1-B2E5-4B1D-BA16-4D7BA252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036CE-8EA2-4F6F-A980-0659CAE37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08994-1F98-461B-AE89-D218E4E44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9362-BE27-44BD-9FF7-73B023CE2FAA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B829E-FA05-4435-BFB9-E52515B99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8947C-2CE8-4446-8C8E-AD1E785C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6C05-DF55-44AB-BB0C-7DD2FB4CCA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66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C67B1-A5A3-445F-9CDD-B138D9B5E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F74B2-B16F-4C2E-A636-58CC35677E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DEAAFC-F028-4AF2-9D6C-77DC2E6A3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E777C0-2FF7-446A-9D4F-F4DA6C121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9362-BE27-44BD-9FF7-73B023CE2FAA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7EF0A-530E-490A-940C-9872C5DCD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C4D314-38FB-4CE5-BB8E-4EF58E1D6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6C05-DF55-44AB-BB0C-7DD2FB4CCA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859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D2829-C5A0-421B-AB5F-94B1EDE4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B27473-BD33-4D05-80F4-6244A9773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5461CB-C762-4104-8036-E8EF72F3E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E60AC0-D70C-49FD-8F4E-09F196EB5D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3DC2C2-DA1D-4655-8C04-DFA7F4894E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B3B12F-5343-4A4A-BB18-D3B8E66EE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9362-BE27-44BD-9FF7-73B023CE2FAA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647A11-B038-4A8B-8835-21A68231C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FAE197-9B37-4BDB-B978-66B1A70DF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6C05-DF55-44AB-BB0C-7DD2FB4CCA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303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35A8B-F913-4753-8129-4AD85A457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4CE966-AD35-4D7B-AF4B-CEF411B73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9362-BE27-44BD-9FF7-73B023CE2FAA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03DFB2-EEDA-4EA4-B926-F23F27DF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B32830-D3F9-4FCD-88AF-6DA0CFEDC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6C05-DF55-44AB-BB0C-7DD2FB4CCA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309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DB9C6F-69B1-4824-BDEF-9AC75AFAC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9362-BE27-44BD-9FF7-73B023CE2FAA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F65862-8AEA-4983-ADC8-BD569F4A5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CB7BD-9139-4816-9BA5-7CDFFE9EF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6C05-DF55-44AB-BB0C-7DD2FB4CCA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75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8776B-F50E-4BA2-88EE-93D03E80C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B39D8-FAB4-4020-86DB-A4190A950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46C8A0-154B-4640-BCCC-7037817336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D421F2-5859-4D56-898E-EFFDB3FA7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9362-BE27-44BD-9FF7-73B023CE2FAA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23671-AE5B-4460-95F9-BA4CFFDA3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56D7EB-BB9F-4D51-A165-ADF02E59C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6C05-DF55-44AB-BB0C-7DD2FB4CCA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356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8BD2A-2E63-4695-BB36-AB75CF0AD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7D0619-086C-40F9-AA0E-C58FDD07E3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FBB4E2-3B5C-40E8-8F9D-16D6E50CE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B7E8F5-C127-4511-8E59-F61461542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9362-BE27-44BD-9FF7-73B023CE2FAA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E37D8A-D352-4D51-8221-BCDCEF68A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F73B4B-2B9B-4F13-B349-78098515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6C05-DF55-44AB-BB0C-7DD2FB4CCA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742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0381BC-AD93-4EB8-8D92-5E051F306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0DB764-B0F1-449F-94A0-0542155AF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91281-D77B-464F-9483-C1F35A87B9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99362-BE27-44BD-9FF7-73B023CE2FAA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8F1C8-3EA0-4C04-A604-760F6D0D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9BA29-8565-455B-AD7F-FCB39DDC2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46C05-DF55-44AB-BB0C-7DD2FB4CCA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90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iff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A8278-451D-4973-878E-63AA1E09E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352" y="1449715"/>
            <a:ext cx="10515600" cy="11106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/>
              <a:t>Summer 2021 enquiry question:</a:t>
            </a:r>
          </a:p>
          <a:p>
            <a:pPr marL="0" indent="0" algn="ctr">
              <a:buNone/>
            </a:pPr>
            <a:r>
              <a:rPr lang="en-GB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How can we ensure alignment and sequencing for progression within our unit enquiry questions, schemes of learning and individual lessons?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EEF24AF-1B8A-41D9-96FC-75D70F50FD61}"/>
              </a:ext>
            </a:extLst>
          </p:cNvPr>
          <p:cNvSpPr txBox="1">
            <a:spLocks/>
          </p:cNvSpPr>
          <p:nvPr/>
        </p:nvSpPr>
        <p:spPr>
          <a:xfrm>
            <a:off x="1828727" y="512222"/>
            <a:ext cx="10149913" cy="745688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Curriculum: planning for progress</a:t>
            </a:r>
          </a:p>
        </p:txBody>
      </p:sp>
      <p:sp>
        <p:nvSpPr>
          <p:cNvPr id="5" name="Google Shape;103;p2">
            <a:extLst>
              <a:ext uri="{FF2B5EF4-FFF2-40B4-BE49-F238E27FC236}">
                <a16:creationId xmlns:a16="http://schemas.microsoft.com/office/drawing/2014/main" id="{9D8E67C8-3984-49E4-8B3E-6BF0EA5EB067}"/>
              </a:ext>
            </a:extLst>
          </p:cNvPr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dirty="0"/>
          </a:p>
        </p:txBody>
      </p:sp>
      <p:sp>
        <p:nvSpPr>
          <p:cNvPr id="6" name="Google Shape;104;p2">
            <a:extLst>
              <a:ext uri="{FF2B5EF4-FFF2-40B4-BE49-F238E27FC236}">
                <a16:creationId xmlns:a16="http://schemas.microsoft.com/office/drawing/2014/main" id="{6633CC3D-B522-4E3E-84DD-902818D014B5}"/>
              </a:ext>
            </a:extLst>
          </p:cNvPr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dirty="0"/>
          </a:p>
        </p:txBody>
      </p:sp>
      <p:sp>
        <p:nvSpPr>
          <p:cNvPr id="7" name="Google Shape;105;p2">
            <a:extLst>
              <a:ext uri="{FF2B5EF4-FFF2-40B4-BE49-F238E27FC236}">
                <a16:creationId xmlns:a16="http://schemas.microsoft.com/office/drawing/2014/main" id="{C7E3E1EB-4DAA-4BC9-9F95-AF75442F9E8B}"/>
              </a:ext>
            </a:extLst>
          </p:cNvPr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dirty="0"/>
          </a:p>
        </p:txBody>
      </p:sp>
      <p:sp>
        <p:nvSpPr>
          <p:cNvPr id="8" name="Google Shape;106;p2">
            <a:extLst>
              <a:ext uri="{FF2B5EF4-FFF2-40B4-BE49-F238E27FC236}">
                <a16:creationId xmlns:a16="http://schemas.microsoft.com/office/drawing/2014/main" id="{82537CC8-9CDE-4904-BDE3-174A1AC39D56}"/>
              </a:ext>
            </a:extLst>
          </p:cNvPr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dirty="0"/>
          </a:p>
        </p:txBody>
      </p:sp>
      <p:sp>
        <p:nvSpPr>
          <p:cNvPr id="9" name="Google Shape;102;p2">
            <a:extLst>
              <a:ext uri="{FF2B5EF4-FFF2-40B4-BE49-F238E27FC236}">
                <a16:creationId xmlns:a16="http://schemas.microsoft.com/office/drawing/2014/main" id="{98097D75-B451-49AC-B3BC-6D453EBA6742}"/>
              </a:ext>
            </a:extLst>
          </p:cNvPr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17BEFA2D-6218-47BE-AFA3-6EC3A75E2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50790"/>
            <a:ext cx="1380458" cy="873140"/>
          </a:xfrm>
          <a:prstGeom prst="rect">
            <a:avLst/>
          </a:prstGeom>
        </p:spPr>
      </p:pic>
      <p:pic>
        <p:nvPicPr>
          <p:cNvPr id="1028" name="Picture 4" descr="Broken Link Icon 2280699">
            <a:extLst>
              <a:ext uri="{FF2B5EF4-FFF2-40B4-BE49-F238E27FC236}">
                <a16:creationId xmlns:a16="http://schemas.microsoft.com/office/drawing/2014/main" id="{701BD07E-7CDE-467E-8805-D03BCA60D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27" y="289021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933EA0-0400-4C4C-B8E9-22D485F8D509}"/>
              </a:ext>
            </a:extLst>
          </p:cNvPr>
          <p:cNvSpPr/>
          <p:nvPr/>
        </p:nvSpPr>
        <p:spPr>
          <a:xfrm>
            <a:off x="407670" y="4932018"/>
            <a:ext cx="30899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/>
              <a:t>‘Pupils find it </a:t>
            </a:r>
            <a:r>
              <a:rPr lang="en-GB" b="1" i="1" u="sng" dirty="0"/>
              <a:t>hard to link new ideas </a:t>
            </a:r>
            <a:r>
              <a:rPr lang="en-GB" i="1" dirty="0"/>
              <a:t>with what they already know and understand’</a:t>
            </a:r>
          </a:p>
        </p:txBody>
      </p:sp>
      <p:pic>
        <p:nvPicPr>
          <p:cNvPr id="1030" name="Picture 6" descr="exhausted Icon 980176">
            <a:extLst>
              <a:ext uri="{FF2B5EF4-FFF2-40B4-BE49-F238E27FC236}">
                <a16:creationId xmlns:a16="http://schemas.microsoft.com/office/drawing/2014/main" id="{5E244509-545F-43A0-8E63-AEA62292B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70" y="289021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2E63E2C-0C37-434B-B6F3-268D0C680F11}"/>
              </a:ext>
            </a:extLst>
          </p:cNvPr>
          <p:cNvSpPr/>
          <p:nvPr/>
        </p:nvSpPr>
        <p:spPr>
          <a:xfrm>
            <a:off x="4286250" y="4891215"/>
            <a:ext cx="35547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/>
              <a:t>‘These weaknesses mean that </a:t>
            </a:r>
            <a:r>
              <a:rPr lang="en-GB" b="1" i="1" u="sng" dirty="0"/>
              <a:t>pupils are not prepared effectively </a:t>
            </a:r>
            <a:r>
              <a:rPr lang="en-GB" i="1" dirty="0"/>
              <a:t>to study more demanding concepts in the future’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F4B4E0-72AB-4125-85B6-CC104C3F6409}"/>
              </a:ext>
            </a:extLst>
          </p:cNvPr>
          <p:cNvGrpSpPr/>
          <p:nvPr/>
        </p:nvGrpSpPr>
        <p:grpSpPr>
          <a:xfrm>
            <a:off x="8917750" y="2667807"/>
            <a:ext cx="2759176" cy="2283785"/>
            <a:chOff x="9240505" y="2648233"/>
            <a:chExt cx="2759176" cy="2283785"/>
          </a:xfrm>
        </p:grpSpPr>
        <p:pic>
          <p:nvPicPr>
            <p:cNvPr id="1032" name="Picture 8" descr="Warning Icon 3565426">
              <a:extLst>
                <a:ext uri="{FF2B5EF4-FFF2-40B4-BE49-F238E27FC236}">
                  <a16:creationId xmlns:a16="http://schemas.microsoft.com/office/drawing/2014/main" id="{287834BD-00F6-4825-A83D-2148B0829B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25" b="8804"/>
            <a:stretch/>
          </p:blipFill>
          <p:spPr bwMode="auto">
            <a:xfrm>
              <a:off x="9240505" y="2648233"/>
              <a:ext cx="2759176" cy="2283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Checklist Icon 3266188">
              <a:extLst>
                <a:ext uri="{FF2B5EF4-FFF2-40B4-BE49-F238E27FC236}">
                  <a16:creationId xmlns:a16="http://schemas.microsoft.com/office/drawing/2014/main" id="{D06CF3E3-36CC-4E38-BB0E-B3403F4FF7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6159" y="3236191"/>
              <a:ext cx="1107868" cy="1107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267A5B8-8064-4F79-86A2-7E83EAA2A8E5}"/>
              </a:ext>
            </a:extLst>
          </p:cNvPr>
          <p:cNvSpPr/>
          <p:nvPr/>
        </p:nvSpPr>
        <p:spPr>
          <a:xfrm>
            <a:off x="8740140" y="4891215"/>
            <a:ext cx="32461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/>
              <a:t>‘Many </a:t>
            </a:r>
            <a:r>
              <a:rPr lang="en-GB" b="1" i="1" u="sng" dirty="0"/>
              <a:t>teachers do not routinely check </a:t>
            </a:r>
            <a:r>
              <a:rPr lang="en-GB" i="1" dirty="0"/>
              <a:t>that pupils understand what they have learned’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3223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 #INTA18 question: Does Starbucks&amp;#39; use of a green circle logo on a coffee  cup function as a trademark? | Erik M Pelton &amp;amp; Associates, PLLC">
            <a:extLst>
              <a:ext uri="{FF2B5EF4-FFF2-40B4-BE49-F238E27FC236}">
                <a16:creationId xmlns:a16="http://schemas.microsoft.com/office/drawing/2014/main" id="{1ED91093-0A91-47F7-9349-55CE6252A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452" y="1690688"/>
            <a:ext cx="3965258" cy="396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D279B1D-3748-4D55-95AC-327025EEC2D2}"/>
              </a:ext>
            </a:extLst>
          </p:cNvPr>
          <p:cNvGrpSpPr/>
          <p:nvPr/>
        </p:nvGrpSpPr>
        <p:grpSpPr>
          <a:xfrm>
            <a:off x="1639728" y="2318385"/>
            <a:ext cx="2892743" cy="2892743"/>
            <a:chOff x="4918711" y="2226945"/>
            <a:chExt cx="2892743" cy="2892743"/>
          </a:xfrm>
        </p:grpSpPr>
        <p:pic>
          <p:nvPicPr>
            <p:cNvPr id="1030" name="Picture 6" descr="Langdon Park School – Khalsa Schoolwear">
              <a:extLst>
                <a:ext uri="{FF2B5EF4-FFF2-40B4-BE49-F238E27FC236}">
                  <a16:creationId xmlns:a16="http://schemas.microsoft.com/office/drawing/2014/main" id="{AAC34495-2B73-4406-91E6-C797AEFA02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8711" y="2226945"/>
              <a:ext cx="2892743" cy="2892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White Background Images for Desktop or Mobile | Cool Backgrounds">
              <a:extLst>
                <a:ext uri="{FF2B5EF4-FFF2-40B4-BE49-F238E27FC236}">
                  <a16:creationId xmlns:a16="http://schemas.microsoft.com/office/drawing/2014/main" id="{7180A1D2-D13D-4E20-A83F-C004106999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376387" y="2943225"/>
              <a:ext cx="1954530" cy="1417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F8B09E7-D73D-4D3C-B015-700C2148D7C5}"/>
              </a:ext>
            </a:extLst>
          </p:cNvPr>
          <p:cNvSpPr txBox="1">
            <a:spLocks/>
          </p:cNvSpPr>
          <p:nvPr/>
        </p:nvSpPr>
        <p:spPr>
          <a:xfrm>
            <a:off x="1862575" y="172388"/>
            <a:ext cx="10149913" cy="745688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b="1" i="1" dirty="0">
                <a:solidFill>
                  <a:schemeClr val="bg1"/>
                </a:solidFill>
              </a:rPr>
              <a:t>“Memory is the residue of thought”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03;p2">
            <a:extLst>
              <a:ext uri="{FF2B5EF4-FFF2-40B4-BE49-F238E27FC236}">
                <a16:creationId xmlns:a16="http://schemas.microsoft.com/office/drawing/2014/main" id="{489F5315-7691-4C41-B6C0-36436ED4A449}"/>
              </a:ext>
            </a:extLst>
          </p:cNvPr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dirty="0"/>
          </a:p>
        </p:txBody>
      </p:sp>
      <p:sp>
        <p:nvSpPr>
          <p:cNvPr id="12" name="Google Shape;104;p2">
            <a:extLst>
              <a:ext uri="{FF2B5EF4-FFF2-40B4-BE49-F238E27FC236}">
                <a16:creationId xmlns:a16="http://schemas.microsoft.com/office/drawing/2014/main" id="{FA726874-B09B-411E-950A-71EB865503E9}"/>
              </a:ext>
            </a:extLst>
          </p:cNvPr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dirty="0"/>
          </a:p>
        </p:txBody>
      </p:sp>
      <p:sp>
        <p:nvSpPr>
          <p:cNvPr id="13" name="Google Shape;105;p2">
            <a:extLst>
              <a:ext uri="{FF2B5EF4-FFF2-40B4-BE49-F238E27FC236}">
                <a16:creationId xmlns:a16="http://schemas.microsoft.com/office/drawing/2014/main" id="{F46C3D40-68CF-4D30-B396-3742F8A619FF}"/>
              </a:ext>
            </a:extLst>
          </p:cNvPr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dirty="0"/>
          </a:p>
        </p:txBody>
      </p:sp>
      <p:sp>
        <p:nvSpPr>
          <p:cNvPr id="14" name="Google Shape;106;p2">
            <a:extLst>
              <a:ext uri="{FF2B5EF4-FFF2-40B4-BE49-F238E27FC236}">
                <a16:creationId xmlns:a16="http://schemas.microsoft.com/office/drawing/2014/main" id="{785F5FBE-9E8E-4399-B34E-B98510B4009B}"/>
              </a:ext>
            </a:extLst>
          </p:cNvPr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dirty="0"/>
          </a:p>
        </p:txBody>
      </p:sp>
      <p:sp>
        <p:nvSpPr>
          <p:cNvPr id="15" name="Google Shape;102;p2">
            <a:extLst>
              <a:ext uri="{FF2B5EF4-FFF2-40B4-BE49-F238E27FC236}">
                <a16:creationId xmlns:a16="http://schemas.microsoft.com/office/drawing/2014/main" id="{B12C9E07-81BF-4CB0-8576-3B4F6E963180}"/>
              </a:ext>
            </a:extLst>
          </p:cNvPr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AA2C7B4C-8B87-445C-B821-7505686863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72388"/>
            <a:ext cx="1380458" cy="87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928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 #INTA18 question: Does Starbucks&amp;#39; use of a green circle logo on a coffee  cup function as a trademark? | Erik M Pelton &amp;amp; Associates, PLLC">
            <a:extLst>
              <a:ext uri="{FF2B5EF4-FFF2-40B4-BE49-F238E27FC236}">
                <a16:creationId xmlns:a16="http://schemas.microsoft.com/office/drawing/2014/main" id="{1ED91093-0A91-47F7-9349-55CE6252A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452" y="1690688"/>
            <a:ext cx="3965258" cy="396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D279B1D-3748-4D55-95AC-327025EEC2D2}"/>
              </a:ext>
            </a:extLst>
          </p:cNvPr>
          <p:cNvGrpSpPr/>
          <p:nvPr/>
        </p:nvGrpSpPr>
        <p:grpSpPr>
          <a:xfrm>
            <a:off x="1639728" y="2318385"/>
            <a:ext cx="2892743" cy="2892743"/>
            <a:chOff x="4918711" y="2226945"/>
            <a:chExt cx="2892743" cy="2892743"/>
          </a:xfrm>
        </p:grpSpPr>
        <p:pic>
          <p:nvPicPr>
            <p:cNvPr id="1030" name="Picture 6" descr="Langdon Park School – Khalsa Schoolwear">
              <a:extLst>
                <a:ext uri="{FF2B5EF4-FFF2-40B4-BE49-F238E27FC236}">
                  <a16:creationId xmlns:a16="http://schemas.microsoft.com/office/drawing/2014/main" id="{AAC34495-2B73-4406-91E6-C797AEFA02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8711" y="2226945"/>
              <a:ext cx="2892743" cy="2892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White Background Images for Desktop or Mobile | Cool Backgrounds">
              <a:extLst>
                <a:ext uri="{FF2B5EF4-FFF2-40B4-BE49-F238E27FC236}">
                  <a16:creationId xmlns:a16="http://schemas.microsoft.com/office/drawing/2014/main" id="{7180A1D2-D13D-4E20-A83F-C004106999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376387" y="2943225"/>
              <a:ext cx="1954530" cy="1417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F8B09E7-D73D-4D3C-B015-700C2148D7C5}"/>
              </a:ext>
            </a:extLst>
          </p:cNvPr>
          <p:cNvSpPr txBox="1">
            <a:spLocks/>
          </p:cNvSpPr>
          <p:nvPr/>
        </p:nvSpPr>
        <p:spPr>
          <a:xfrm>
            <a:off x="1862575" y="172388"/>
            <a:ext cx="10149913" cy="745688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b="1" i="1" dirty="0">
                <a:solidFill>
                  <a:schemeClr val="bg1"/>
                </a:solidFill>
              </a:rPr>
              <a:t>“Memory is the residue of thought”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03;p2">
            <a:extLst>
              <a:ext uri="{FF2B5EF4-FFF2-40B4-BE49-F238E27FC236}">
                <a16:creationId xmlns:a16="http://schemas.microsoft.com/office/drawing/2014/main" id="{489F5315-7691-4C41-B6C0-36436ED4A449}"/>
              </a:ext>
            </a:extLst>
          </p:cNvPr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dirty="0"/>
          </a:p>
        </p:txBody>
      </p:sp>
      <p:sp>
        <p:nvSpPr>
          <p:cNvPr id="12" name="Google Shape;104;p2">
            <a:extLst>
              <a:ext uri="{FF2B5EF4-FFF2-40B4-BE49-F238E27FC236}">
                <a16:creationId xmlns:a16="http://schemas.microsoft.com/office/drawing/2014/main" id="{FA726874-B09B-411E-950A-71EB865503E9}"/>
              </a:ext>
            </a:extLst>
          </p:cNvPr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dirty="0"/>
          </a:p>
        </p:txBody>
      </p:sp>
      <p:sp>
        <p:nvSpPr>
          <p:cNvPr id="13" name="Google Shape;105;p2">
            <a:extLst>
              <a:ext uri="{FF2B5EF4-FFF2-40B4-BE49-F238E27FC236}">
                <a16:creationId xmlns:a16="http://schemas.microsoft.com/office/drawing/2014/main" id="{F46C3D40-68CF-4D30-B396-3742F8A619FF}"/>
              </a:ext>
            </a:extLst>
          </p:cNvPr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dirty="0"/>
          </a:p>
        </p:txBody>
      </p:sp>
      <p:sp>
        <p:nvSpPr>
          <p:cNvPr id="14" name="Google Shape;106;p2">
            <a:extLst>
              <a:ext uri="{FF2B5EF4-FFF2-40B4-BE49-F238E27FC236}">
                <a16:creationId xmlns:a16="http://schemas.microsoft.com/office/drawing/2014/main" id="{785F5FBE-9E8E-4399-B34E-B98510B4009B}"/>
              </a:ext>
            </a:extLst>
          </p:cNvPr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dirty="0"/>
          </a:p>
        </p:txBody>
      </p:sp>
      <p:sp>
        <p:nvSpPr>
          <p:cNvPr id="15" name="Google Shape;102;p2">
            <a:extLst>
              <a:ext uri="{FF2B5EF4-FFF2-40B4-BE49-F238E27FC236}">
                <a16:creationId xmlns:a16="http://schemas.microsoft.com/office/drawing/2014/main" id="{B12C9E07-81BF-4CB0-8576-3B4F6E963180}"/>
              </a:ext>
            </a:extLst>
          </p:cNvPr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AA2C7B4C-8B87-445C-B821-7505686863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72388"/>
            <a:ext cx="1380458" cy="873140"/>
          </a:xfrm>
          <a:prstGeom prst="rect">
            <a:avLst/>
          </a:prstGeom>
        </p:spPr>
      </p:pic>
      <p:pic>
        <p:nvPicPr>
          <p:cNvPr id="2052" name="Picture 4" descr="Langdon Park School – Khalsa Schoolwear">
            <a:extLst>
              <a:ext uri="{FF2B5EF4-FFF2-40B4-BE49-F238E27FC236}">
                <a16:creationId xmlns:a16="http://schemas.microsoft.com/office/drawing/2014/main" id="{20F1C0E5-788D-4225-9A3E-39152222B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727" y="2330767"/>
            <a:ext cx="2892743" cy="289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ogos | Starbucks Creative Expression">
            <a:extLst>
              <a:ext uri="{FF2B5EF4-FFF2-40B4-BE49-F238E27FC236}">
                <a16:creationId xmlns:a16="http://schemas.microsoft.com/office/drawing/2014/main" id="{ED952F40-D652-4BC3-93AB-EDE3D0897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431" y="2970488"/>
            <a:ext cx="1613299" cy="161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30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bbinghaus' forgetting curve and review cycle. | Download Scientific Diagram">
            <a:extLst>
              <a:ext uri="{FF2B5EF4-FFF2-40B4-BE49-F238E27FC236}">
                <a16:creationId xmlns:a16="http://schemas.microsoft.com/office/drawing/2014/main" id="{5F805652-FCDB-420A-A16B-A89300D59B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277" y="1177290"/>
            <a:ext cx="8332614" cy="522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38AF83A-EDDC-4E11-8BF9-4C6DE8077B99}"/>
              </a:ext>
            </a:extLst>
          </p:cNvPr>
          <p:cNvSpPr txBox="1">
            <a:spLocks/>
          </p:cNvSpPr>
          <p:nvPr/>
        </p:nvSpPr>
        <p:spPr>
          <a:xfrm>
            <a:off x="1828727" y="512222"/>
            <a:ext cx="10149913" cy="745688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b="1" i="1" dirty="0">
                <a:solidFill>
                  <a:schemeClr val="bg1"/>
                </a:solidFill>
              </a:rPr>
              <a:t>“Memory is the residue of thought”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103;p2">
            <a:extLst>
              <a:ext uri="{FF2B5EF4-FFF2-40B4-BE49-F238E27FC236}">
                <a16:creationId xmlns:a16="http://schemas.microsoft.com/office/drawing/2014/main" id="{2D69E4D3-0587-4144-89A6-E123C80953E3}"/>
              </a:ext>
            </a:extLst>
          </p:cNvPr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dirty="0"/>
          </a:p>
        </p:txBody>
      </p:sp>
      <p:sp>
        <p:nvSpPr>
          <p:cNvPr id="7" name="Google Shape;104;p2">
            <a:extLst>
              <a:ext uri="{FF2B5EF4-FFF2-40B4-BE49-F238E27FC236}">
                <a16:creationId xmlns:a16="http://schemas.microsoft.com/office/drawing/2014/main" id="{573770E6-05D8-4B22-996F-2E4A4D6951A9}"/>
              </a:ext>
            </a:extLst>
          </p:cNvPr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dirty="0"/>
          </a:p>
        </p:txBody>
      </p:sp>
      <p:sp>
        <p:nvSpPr>
          <p:cNvPr id="8" name="Google Shape;105;p2">
            <a:extLst>
              <a:ext uri="{FF2B5EF4-FFF2-40B4-BE49-F238E27FC236}">
                <a16:creationId xmlns:a16="http://schemas.microsoft.com/office/drawing/2014/main" id="{A3E18484-8346-4BFF-978F-8FE61F625885}"/>
              </a:ext>
            </a:extLst>
          </p:cNvPr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dirty="0"/>
          </a:p>
        </p:txBody>
      </p:sp>
      <p:sp>
        <p:nvSpPr>
          <p:cNvPr id="9" name="Google Shape;106;p2">
            <a:extLst>
              <a:ext uri="{FF2B5EF4-FFF2-40B4-BE49-F238E27FC236}">
                <a16:creationId xmlns:a16="http://schemas.microsoft.com/office/drawing/2014/main" id="{ED84F8F4-92A5-4969-838E-97ACD62A9706}"/>
              </a:ext>
            </a:extLst>
          </p:cNvPr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dirty="0"/>
          </a:p>
        </p:txBody>
      </p:sp>
      <p:sp>
        <p:nvSpPr>
          <p:cNvPr id="10" name="Google Shape;102;p2">
            <a:extLst>
              <a:ext uri="{FF2B5EF4-FFF2-40B4-BE49-F238E27FC236}">
                <a16:creationId xmlns:a16="http://schemas.microsoft.com/office/drawing/2014/main" id="{271BB2AB-61EF-486B-9DD3-7D188AD0AE5B}"/>
              </a:ext>
            </a:extLst>
          </p:cNvPr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BDB175CF-8DC8-4626-9009-2CC8590A2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50790"/>
            <a:ext cx="1380458" cy="87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60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628AE-08CC-B147-A9E7-3D972F232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115"/>
            <a:ext cx="10515600" cy="949325"/>
          </a:xfrm>
          <a:ln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“Memory is the residue of thought”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24A87-754C-004C-930A-702C7DA69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9537"/>
            <a:ext cx="11060430" cy="9493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Learning Intention:</a:t>
            </a:r>
            <a:endParaRPr lang="en-GB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04F7AE-531E-C842-914E-9287AB0F7724}"/>
              </a:ext>
            </a:extLst>
          </p:cNvPr>
          <p:cNvSpPr txBox="1">
            <a:spLocks/>
          </p:cNvSpPr>
          <p:nvPr/>
        </p:nvSpPr>
        <p:spPr>
          <a:xfrm>
            <a:off x="8847571" y="1546795"/>
            <a:ext cx="3051059" cy="15241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u="sng" dirty="0"/>
              <a:t>Success Criteria: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u="sng" dirty="0"/>
              <a:t>1)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u="sng" dirty="0"/>
              <a:t>2)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u="sng" dirty="0"/>
              <a:t>3)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85EE0F5-1970-4EB9-B23C-6FB4DD756E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094389"/>
              </p:ext>
            </p:extLst>
          </p:nvPr>
        </p:nvGraphicFramePr>
        <p:xfrm>
          <a:off x="838200" y="1957985"/>
          <a:ext cx="7250004" cy="4721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0004">
                  <a:extLst>
                    <a:ext uri="{9D8B030D-6E8A-4147-A177-3AD203B41FA5}">
                      <a16:colId xmlns:a16="http://schemas.microsoft.com/office/drawing/2014/main" val="2557020787"/>
                    </a:ext>
                  </a:extLst>
                </a:gridCol>
              </a:tblGrid>
              <a:tr h="7614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Word of the Day/Week: </a:t>
                      </a:r>
                      <a:r>
                        <a:rPr kumimoji="0" lang="en-GB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introduce sophisticated vocabulary to be used by all students in the lesson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088254"/>
                  </a:ext>
                </a:extLst>
              </a:tr>
              <a:tr h="7614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Las</a:t>
                      </a:r>
                      <a:r>
                        <a:rPr lang="en-GB" baseline="0" dirty="0"/>
                        <a:t>t lesson: </a:t>
                      </a:r>
                      <a:r>
                        <a:rPr lang="en-GB" i="1" baseline="0" dirty="0"/>
                        <a:t>retrieval question from last lesson</a:t>
                      </a:r>
                      <a:endParaRPr lang="en-GB" i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587737"/>
                  </a:ext>
                </a:extLst>
              </a:tr>
              <a:tr h="7614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Last</a:t>
                      </a:r>
                      <a:r>
                        <a:rPr lang="en-GB" baseline="0" dirty="0"/>
                        <a:t> week/fortnight : </a:t>
                      </a:r>
                      <a:r>
                        <a:rPr lang="en-GB" i="1" baseline="0" dirty="0"/>
                        <a:t>retrieval question from last week</a:t>
                      </a:r>
                      <a:endParaRPr lang="en-GB" i="1" dirty="0"/>
                    </a:p>
                    <a:p>
                      <a:endParaRPr lang="en-GB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185298"/>
                  </a:ext>
                </a:extLst>
              </a:tr>
              <a:tr h="7614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Last term:</a:t>
                      </a:r>
                      <a:r>
                        <a:rPr lang="en-GB" baseline="0" dirty="0"/>
                        <a:t> </a:t>
                      </a:r>
                      <a:r>
                        <a:rPr lang="en-GB" i="1" baseline="0" dirty="0"/>
                        <a:t>retrieval question based on last half term’s learning (from second half term onwards)</a:t>
                      </a:r>
                      <a:endParaRPr lang="en-GB" i="1" dirty="0"/>
                    </a:p>
                    <a:p>
                      <a:endParaRPr lang="en-GB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394850"/>
                  </a:ext>
                </a:extLst>
              </a:tr>
              <a:tr h="7614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Last year:</a:t>
                      </a:r>
                      <a:r>
                        <a:rPr lang="en-GB" baseline="0" dirty="0"/>
                        <a:t> </a:t>
                      </a:r>
                      <a:r>
                        <a:rPr lang="en-GB" i="1" baseline="0" dirty="0"/>
                        <a:t>retrieval question based on last year’s learning (KS4)</a:t>
                      </a:r>
                      <a:endParaRPr lang="en-GB" i="1" dirty="0"/>
                    </a:p>
                    <a:p>
                      <a:endParaRPr lang="en-GB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647261"/>
                  </a:ext>
                </a:extLst>
              </a:tr>
              <a:tr h="761484"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FF0000"/>
                          </a:solidFill>
                        </a:rPr>
                        <a:t>Challenge: How might these questions/topics link together?</a:t>
                      </a:r>
                      <a:endParaRPr lang="en-GB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789042"/>
                  </a:ext>
                </a:extLst>
              </a:tr>
            </a:tbl>
          </a:graphicData>
        </a:graphic>
      </p:graphicFrame>
      <p:sp>
        <p:nvSpPr>
          <p:cNvPr id="7" name="Callout: Left Arrow 6">
            <a:extLst>
              <a:ext uri="{FF2B5EF4-FFF2-40B4-BE49-F238E27FC236}">
                <a16:creationId xmlns:a16="http://schemas.microsoft.com/office/drawing/2014/main" id="{4DBF34C6-A0FB-481C-B605-91A9FB537010}"/>
              </a:ext>
            </a:extLst>
          </p:cNvPr>
          <p:cNvSpPr/>
          <p:nvPr/>
        </p:nvSpPr>
        <p:spPr>
          <a:xfrm>
            <a:off x="8495414" y="3643143"/>
            <a:ext cx="3487479" cy="2635037"/>
          </a:xfrm>
          <a:prstGeom prst="leftArrowCallout">
            <a:avLst/>
          </a:prstGeom>
          <a:solidFill>
            <a:srgbClr val="FFFF00"/>
          </a:solidFill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Low stakes high challenge ‘do now’ silent quiz whilst register is being taken. Misconceptions are corrected by students sharing answers and correcting in green pen </a:t>
            </a:r>
            <a:endParaRPr lang="en-GB" i="1" dirty="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CE15274-27B7-444C-BE91-0A4AB58FA6F3}"/>
              </a:ext>
            </a:extLst>
          </p:cNvPr>
          <p:cNvGrpSpPr/>
          <p:nvPr/>
        </p:nvGrpSpPr>
        <p:grpSpPr>
          <a:xfrm>
            <a:off x="597817" y="117918"/>
            <a:ext cx="11430000" cy="6583680"/>
            <a:chOff x="480126" y="117918"/>
            <a:chExt cx="11430000" cy="6583680"/>
          </a:xfrm>
        </p:grpSpPr>
        <p:pic>
          <p:nvPicPr>
            <p:cNvPr id="10" name="Picture 9" descr="White Background Images for Desktop or Mobile | Cool Backgrounds">
              <a:extLst>
                <a:ext uri="{FF2B5EF4-FFF2-40B4-BE49-F238E27FC236}">
                  <a16:creationId xmlns:a16="http://schemas.microsoft.com/office/drawing/2014/main" id="{6D27EAD2-23FB-4A86-B3F4-E11878319C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126" y="117918"/>
              <a:ext cx="11430000" cy="6583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A8886EF-2DF1-482F-9452-ED781DEB5901}"/>
                </a:ext>
              </a:extLst>
            </p:cNvPr>
            <p:cNvGrpSpPr/>
            <p:nvPr/>
          </p:nvGrpSpPr>
          <p:grpSpPr>
            <a:xfrm>
              <a:off x="4600757" y="761719"/>
              <a:ext cx="2990486" cy="3239575"/>
              <a:chOff x="9240505" y="2648233"/>
              <a:chExt cx="2759176" cy="2283785"/>
            </a:xfrm>
          </p:grpSpPr>
          <p:pic>
            <p:nvPicPr>
              <p:cNvPr id="13" name="Picture 12" descr="Warning Icon 3565426">
                <a:extLst>
                  <a:ext uri="{FF2B5EF4-FFF2-40B4-BE49-F238E27FC236}">
                    <a16:creationId xmlns:a16="http://schemas.microsoft.com/office/drawing/2014/main" id="{E962F839-2ADA-4039-BFE9-5DF5D54964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425" b="8804"/>
              <a:stretch/>
            </p:blipFill>
            <p:spPr bwMode="auto">
              <a:xfrm>
                <a:off x="9240505" y="2648233"/>
                <a:ext cx="2759176" cy="22837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6" descr="Checklist Icon 3266188">
                <a:extLst>
                  <a:ext uri="{FF2B5EF4-FFF2-40B4-BE49-F238E27FC236}">
                    <a16:creationId xmlns:a16="http://schemas.microsoft.com/office/drawing/2014/main" id="{83814B0F-823D-4CB8-80C7-71EF187AB1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66159" y="3236191"/>
                <a:ext cx="1107868" cy="11078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1ECB5B-A8E6-4394-A13E-6615CB8C8821}"/>
                </a:ext>
              </a:extLst>
            </p:cNvPr>
            <p:cNvSpPr/>
            <p:nvPr/>
          </p:nvSpPr>
          <p:spPr>
            <a:xfrm>
              <a:off x="3965681" y="4058077"/>
              <a:ext cx="4119063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3200" i="1" dirty="0"/>
                <a:t>‘Many </a:t>
              </a:r>
              <a:r>
                <a:rPr lang="en-GB" sz="3200" b="1" i="1" u="sng" dirty="0"/>
                <a:t>teachers do not routinely check </a:t>
              </a:r>
              <a:r>
                <a:rPr lang="en-GB" sz="3200" i="1" dirty="0"/>
                <a:t>that pupils understand what they have learned’</a:t>
              </a:r>
              <a:endParaRPr lang="en-GB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8303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3920" y="13064"/>
            <a:ext cx="12225920" cy="705394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u="sng" dirty="0"/>
              <a:t>Five Pillars of Islam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279" y="939511"/>
            <a:ext cx="5171024" cy="89817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GB" dirty="0"/>
              <a:t>LI: To develop understanding on the Five Pillars of Islam and how the affect Muslims’ lives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072333" y="37652"/>
            <a:ext cx="3047950" cy="511028"/>
          </a:xfrm>
          <a:solidFill>
            <a:schemeClr val="accent1"/>
          </a:solidFill>
        </p:spPr>
        <p:txBody>
          <a:bodyPr/>
          <a:lstStyle/>
          <a:p>
            <a:pPr algn="ctr"/>
            <a:fld id="{2C68B9EA-B4B2-4A21-AD13-3BCD42BCA326}" type="datetime2">
              <a:rPr lang="en-GB" sz="2000" b="1" u="sng" smtClean="0">
                <a:solidFill>
                  <a:schemeClr val="bg1"/>
                </a:solidFill>
              </a:rPr>
              <a:pPr algn="ctr"/>
              <a:t>Tuesday, 06 July 2021</a:t>
            </a:fld>
            <a:endParaRPr lang="en-GB" sz="2000" b="1" u="sng" dirty="0">
              <a:solidFill>
                <a:schemeClr val="bg1"/>
              </a:solidFill>
            </a:endParaRPr>
          </a:p>
        </p:txBody>
      </p:sp>
      <p:sp>
        <p:nvSpPr>
          <p:cNvPr id="9" name="Date Placeholder 6"/>
          <p:cNvSpPr txBox="1">
            <a:spLocks/>
          </p:cNvSpPr>
          <p:nvPr/>
        </p:nvSpPr>
        <p:spPr>
          <a:xfrm>
            <a:off x="66573" y="91460"/>
            <a:ext cx="1022463" cy="40341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u="sng" dirty="0">
                <a:solidFill>
                  <a:schemeClr val="bg1"/>
                </a:solidFill>
              </a:rPr>
              <a:t>c\w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585012" y="840090"/>
            <a:ext cx="6606988" cy="13262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u="sng" dirty="0"/>
              <a:t>SUCCESS CRITERIA:</a:t>
            </a:r>
          </a:p>
          <a:p>
            <a:r>
              <a:rPr lang="en-GB" sz="1800" b="1" dirty="0">
                <a:solidFill>
                  <a:srgbClr val="FF0000"/>
                </a:solidFill>
              </a:rPr>
              <a:t>Recap prior learning on the Islam unit of work so far</a:t>
            </a:r>
          </a:p>
          <a:p>
            <a:r>
              <a:rPr lang="en-GB" sz="1800" b="1" dirty="0">
                <a:solidFill>
                  <a:srgbClr val="FFC000"/>
                </a:solidFill>
              </a:rPr>
              <a:t>Identify what some sources of authority are for Muslims</a:t>
            </a:r>
          </a:p>
          <a:p>
            <a:r>
              <a:rPr lang="en-GB" sz="1800" b="1" dirty="0">
                <a:solidFill>
                  <a:srgbClr val="00B050"/>
                </a:solidFill>
              </a:rPr>
              <a:t> Prepare a presentation on one of the five Pillars of Islam</a:t>
            </a:r>
          </a:p>
          <a:p>
            <a:endParaRPr lang="en-GB" sz="2000" b="1" dirty="0">
              <a:solidFill>
                <a:srgbClr val="00B050"/>
              </a:solidFill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EB8B2F0-2252-4911-BB46-D9B799E547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876205"/>
              </p:ext>
            </p:extLst>
          </p:nvPr>
        </p:nvGraphicFramePr>
        <p:xfrm>
          <a:off x="863708" y="2407199"/>
          <a:ext cx="10772657" cy="4161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72657">
                  <a:extLst>
                    <a:ext uri="{9D8B030D-6E8A-4147-A177-3AD203B41FA5}">
                      <a16:colId xmlns:a16="http://schemas.microsoft.com/office/drawing/2014/main" val="2557020787"/>
                    </a:ext>
                  </a:extLst>
                </a:gridCol>
              </a:tblGrid>
              <a:tr h="6632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Word of the Day/Week: </a:t>
                      </a:r>
                      <a:r>
                        <a:rPr lang="en-GB" sz="2800" dirty="0">
                          <a:solidFill>
                            <a:srgbClr val="FF0000"/>
                          </a:solidFill>
                        </a:rPr>
                        <a:t>Shahadah</a:t>
                      </a:r>
                      <a:r>
                        <a:rPr lang="en-GB" sz="2800" i="1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GB" sz="2800" b="0" i="1" dirty="0">
                          <a:solidFill>
                            <a:schemeClr val="tx1"/>
                          </a:solidFill>
                        </a:rPr>
                        <a:t>For Muslims this is a declaration (announcement) of faith</a:t>
                      </a:r>
                      <a:endPara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088254"/>
                  </a:ext>
                </a:extLst>
              </a:tr>
              <a:tr h="6632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2800" dirty="0"/>
                        <a:t>Las</a:t>
                      </a:r>
                      <a:r>
                        <a:rPr lang="en-GB" sz="2800" baseline="0" dirty="0"/>
                        <a:t>t lesson: What happened to Prophet Muhammad when he was 40 and 54?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587737"/>
                  </a:ext>
                </a:extLst>
              </a:tr>
              <a:tr h="66322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2800" baseline="0" dirty="0"/>
                        <a:t>Two weeks ago: Which significant events happened in Prophet Muhammad’s early life and how might they have affected him?</a:t>
                      </a:r>
                      <a:endParaRPr lang="en-GB" sz="28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185298"/>
                  </a:ext>
                </a:extLst>
              </a:tr>
              <a:tr h="66322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2800" i="0" dirty="0"/>
                        <a:t>Two weeks ago: Name three similarities between the Abrahamic faiths?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394850"/>
                  </a:ext>
                </a:extLst>
              </a:tr>
              <a:tr h="6632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1" dirty="0"/>
                        <a:t>Last term: </a:t>
                      </a:r>
                      <a:r>
                        <a:rPr lang="en-US" sz="2800" dirty="0"/>
                        <a:t>Name three ways active citizens can protest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05197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54705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693687-D187-4DCF-BFC8-494C4B38E66D}"/>
              </a:ext>
            </a:extLst>
          </p:cNvPr>
          <p:cNvCxnSpPr>
            <a:cxnSpLocks/>
          </p:cNvCxnSpPr>
          <p:nvPr/>
        </p:nvCxnSpPr>
        <p:spPr>
          <a:xfrm>
            <a:off x="6210677" y="1367073"/>
            <a:ext cx="0" cy="47892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iscuss Icon 2856404">
            <a:extLst>
              <a:ext uri="{FF2B5EF4-FFF2-40B4-BE49-F238E27FC236}">
                <a16:creationId xmlns:a16="http://schemas.microsoft.com/office/drawing/2014/main" id="{3AC30E00-8B0E-4C52-BB5B-4C72BAD28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51" y="1524000"/>
            <a:ext cx="922047" cy="92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103;p2">
            <a:extLst>
              <a:ext uri="{FF2B5EF4-FFF2-40B4-BE49-F238E27FC236}">
                <a16:creationId xmlns:a16="http://schemas.microsoft.com/office/drawing/2014/main" id="{4F8AFFBC-6753-42D7-BE04-DA55C4352E67}"/>
              </a:ext>
            </a:extLst>
          </p:cNvPr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dirty="0"/>
          </a:p>
        </p:txBody>
      </p:sp>
      <p:sp>
        <p:nvSpPr>
          <p:cNvPr id="15" name="Google Shape;104;p2">
            <a:extLst>
              <a:ext uri="{FF2B5EF4-FFF2-40B4-BE49-F238E27FC236}">
                <a16:creationId xmlns:a16="http://schemas.microsoft.com/office/drawing/2014/main" id="{4A79C933-C59F-4DB9-B3FA-88E2973C6759}"/>
              </a:ext>
            </a:extLst>
          </p:cNvPr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dirty="0"/>
          </a:p>
        </p:txBody>
      </p:sp>
      <p:sp>
        <p:nvSpPr>
          <p:cNvPr id="16" name="Google Shape;105;p2">
            <a:extLst>
              <a:ext uri="{FF2B5EF4-FFF2-40B4-BE49-F238E27FC236}">
                <a16:creationId xmlns:a16="http://schemas.microsoft.com/office/drawing/2014/main" id="{506661AA-EDB4-4AB0-A568-9594F9C1D1A6}"/>
              </a:ext>
            </a:extLst>
          </p:cNvPr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dirty="0"/>
          </a:p>
        </p:txBody>
      </p:sp>
      <p:sp>
        <p:nvSpPr>
          <p:cNvPr id="17" name="Google Shape;106;p2">
            <a:extLst>
              <a:ext uri="{FF2B5EF4-FFF2-40B4-BE49-F238E27FC236}">
                <a16:creationId xmlns:a16="http://schemas.microsoft.com/office/drawing/2014/main" id="{9151C9A0-0686-44CB-B246-50B5F3619761}"/>
              </a:ext>
            </a:extLst>
          </p:cNvPr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dirty="0"/>
          </a:p>
        </p:txBody>
      </p:sp>
      <p:sp>
        <p:nvSpPr>
          <p:cNvPr id="18" name="Google Shape;102;p2">
            <a:extLst>
              <a:ext uri="{FF2B5EF4-FFF2-40B4-BE49-F238E27FC236}">
                <a16:creationId xmlns:a16="http://schemas.microsoft.com/office/drawing/2014/main" id="{704F39EC-6D32-47F1-8075-25C7F74CA9CA}"/>
              </a:ext>
            </a:extLst>
          </p:cNvPr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id="{3927F2FA-1BF7-4261-902D-8B57B4C08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50790"/>
            <a:ext cx="1380458" cy="873140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E2FBD1C-35B5-49B5-99A2-BCA15D19A360}"/>
              </a:ext>
            </a:extLst>
          </p:cNvPr>
          <p:cNvSpPr txBox="1">
            <a:spLocks/>
          </p:cNvSpPr>
          <p:nvPr/>
        </p:nvSpPr>
        <p:spPr>
          <a:xfrm>
            <a:off x="1828727" y="512222"/>
            <a:ext cx="10149913" cy="710600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Cognitive Science in Curriculum Design: </a:t>
            </a:r>
            <a:r>
              <a:rPr lang="en-US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Takeaway actions</a:t>
            </a:r>
            <a:endParaRPr lang="en-US" u="sng" dirty="0"/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D240CB-7A5B-4812-9E9B-ADE18DA9E677}"/>
              </a:ext>
            </a:extLst>
          </p:cNvPr>
          <p:cNvSpPr txBox="1"/>
          <p:nvPr/>
        </p:nvSpPr>
        <p:spPr>
          <a:xfrm>
            <a:off x="488719" y="2385178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Discuss </a:t>
            </a:r>
            <a:endParaRPr lang="en-GB" dirty="0"/>
          </a:p>
        </p:txBody>
      </p:sp>
      <p:pic>
        <p:nvPicPr>
          <p:cNvPr id="1028" name="Picture 4" descr="create Icon 1409604">
            <a:extLst>
              <a:ext uri="{FF2B5EF4-FFF2-40B4-BE49-F238E27FC236}">
                <a16:creationId xmlns:a16="http://schemas.microsoft.com/office/drawing/2014/main" id="{5EE273FF-C516-42E1-B9C1-045BBD4C6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144" y="1470484"/>
            <a:ext cx="1029078" cy="102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4CA4C49-1D17-4CC6-A166-C1C14D32D816}"/>
              </a:ext>
            </a:extLst>
          </p:cNvPr>
          <p:cNvSpPr txBox="1"/>
          <p:nvPr/>
        </p:nvSpPr>
        <p:spPr>
          <a:xfrm>
            <a:off x="6496175" y="2385178"/>
            <a:ext cx="79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7B01D67-DE65-46DE-9DB0-04D9FDCACB88}"/>
              </a:ext>
            </a:extLst>
          </p:cNvPr>
          <p:cNvSpPr/>
          <p:nvPr/>
        </p:nvSpPr>
        <p:spPr>
          <a:xfrm>
            <a:off x="488719" y="3016101"/>
            <a:ext cx="53688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Why is our curriculum structured this way? </a:t>
            </a:r>
          </a:p>
          <a:p>
            <a:endParaRPr lang="en-US" sz="2000" dirty="0"/>
          </a:p>
          <a:p>
            <a:r>
              <a:rPr lang="en-US" sz="2000" dirty="0"/>
              <a:t>What is the overarching big idea in each year group? </a:t>
            </a:r>
          </a:p>
          <a:p>
            <a:endParaRPr lang="en-US" sz="2000" dirty="0"/>
          </a:p>
          <a:p>
            <a:r>
              <a:rPr lang="en-US" sz="2000" dirty="0"/>
              <a:t>What </a:t>
            </a:r>
            <a:r>
              <a:rPr lang="en-US" sz="2000"/>
              <a:t>might need </a:t>
            </a:r>
            <a:r>
              <a:rPr lang="en-US" sz="2000" dirty="0"/>
              <a:t>to be edited and why?</a:t>
            </a:r>
          </a:p>
          <a:p>
            <a:endParaRPr lang="en-US" sz="2000" dirty="0"/>
          </a:p>
          <a:p>
            <a:r>
              <a:rPr lang="en-US" sz="2000" dirty="0"/>
              <a:t>When will this take place?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43EEF4-3BD0-4C88-96AF-18E70F54B4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3719" y="1448622"/>
            <a:ext cx="4307605" cy="242302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66C8256-7BA4-4AE1-B0F4-AAE41FDE70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9144" y="3414256"/>
            <a:ext cx="4095116" cy="268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03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3;p2">
            <a:extLst>
              <a:ext uri="{FF2B5EF4-FFF2-40B4-BE49-F238E27FC236}">
                <a16:creationId xmlns:a16="http://schemas.microsoft.com/office/drawing/2014/main" id="{5B18379E-952D-498C-A7A9-A8035EB0B2E2}"/>
              </a:ext>
            </a:extLst>
          </p:cNvPr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dirty="0"/>
          </a:p>
        </p:txBody>
      </p:sp>
      <p:sp>
        <p:nvSpPr>
          <p:cNvPr id="7" name="Google Shape;104;p2">
            <a:extLst>
              <a:ext uri="{FF2B5EF4-FFF2-40B4-BE49-F238E27FC236}">
                <a16:creationId xmlns:a16="http://schemas.microsoft.com/office/drawing/2014/main" id="{CCEA8677-C1CD-4109-BA50-CE820B76EEA9}"/>
              </a:ext>
            </a:extLst>
          </p:cNvPr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dirty="0"/>
          </a:p>
        </p:txBody>
      </p:sp>
      <p:sp>
        <p:nvSpPr>
          <p:cNvPr id="8" name="Google Shape;105;p2">
            <a:extLst>
              <a:ext uri="{FF2B5EF4-FFF2-40B4-BE49-F238E27FC236}">
                <a16:creationId xmlns:a16="http://schemas.microsoft.com/office/drawing/2014/main" id="{98624DD0-5562-4DE0-AE13-1CC63A924E83}"/>
              </a:ext>
            </a:extLst>
          </p:cNvPr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dirty="0"/>
          </a:p>
        </p:txBody>
      </p:sp>
      <p:sp>
        <p:nvSpPr>
          <p:cNvPr id="9" name="Google Shape;106;p2">
            <a:extLst>
              <a:ext uri="{FF2B5EF4-FFF2-40B4-BE49-F238E27FC236}">
                <a16:creationId xmlns:a16="http://schemas.microsoft.com/office/drawing/2014/main" id="{57DC8DEE-9C9B-4615-A29B-D0EACDFF543A}"/>
              </a:ext>
            </a:extLst>
          </p:cNvPr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dirty="0"/>
          </a:p>
        </p:txBody>
      </p:sp>
      <p:sp>
        <p:nvSpPr>
          <p:cNvPr id="10" name="Google Shape;102;p2">
            <a:extLst>
              <a:ext uri="{FF2B5EF4-FFF2-40B4-BE49-F238E27FC236}">
                <a16:creationId xmlns:a16="http://schemas.microsoft.com/office/drawing/2014/main" id="{CEBD0801-2B66-4915-96B3-0A0DE927AD20}"/>
              </a:ext>
            </a:extLst>
          </p:cNvPr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0DCC2879-3060-482D-B48E-44415D93A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50790"/>
            <a:ext cx="1380458" cy="87314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4DF55A4-A30F-4DE8-ADB3-715250CD936C}"/>
              </a:ext>
            </a:extLst>
          </p:cNvPr>
          <p:cNvSpPr txBox="1">
            <a:spLocks/>
          </p:cNvSpPr>
          <p:nvPr/>
        </p:nvSpPr>
        <p:spPr>
          <a:xfrm>
            <a:off x="1828727" y="512222"/>
            <a:ext cx="10149913" cy="710600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Cognitive Science in Curriculum Design: </a:t>
            </a:r>
            <a:r>
              <a:rPr lang="en-US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reflection</a:t>
            </a:r>
            <a:endParaRPr lang="en-US" u="sng" dirty="0"/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</a:p>
        </p:txBody>
      </p:sp>
      <p:pic>
        <p:nvPicPr>
          <p:cNvPr id="2050" name="Picture 2" descr="Finding solution Icon 2672631">
            <a:extLst>
              <a:ext uri="{FF2B5EF4-FFF2-40B4-BE49-F238E27FC236}">
                <a16:creationId xmlns:a16="http://schemas.microsoft.com/office/drawing/2014/main" id="{EB2A4D3D-FF6F-4C69-9BE9-C091CF3C6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2" y="215940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Question Icon 3061030">
            <a:extLst>
              <a:ext uri="{FF2B5EF4-FFF2-40B4-BE49-F238E27FC236}">
                <a16:creationId xmlns:a16="http://schemas.microsoft.com/office/drawing/2014/main" id="{59EB91CA-9A25-4463-86A9-599C7D722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011" y="215940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2D215C9-71C2-4902-BB13-735F0272FF58}"/>
              </a:ext>
            </a:extLst>
          </p:cNvPr>
          <p:cNvSpPr/>
          <p:nvPr/>
        </p:nvSpPr>
        <p:spPr>
          <a:xfrm>
            <a:off x="352110" y="4165644"/>
            <a:ext cx="19631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Findings and observations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29D518-C555-478E-9F5C-E266908E5FA5}"/>
              </a:ext>
            </a:extLst>
          </p:cNvPr>
          <p:cNvSpPr/>
          <p:nvPr/>
        </p:nvSpPr>
        <p:spPr>
          <a:xfrm>
            <a:off x="3473011" y="4205143"/>
            <a:ext cx="19631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Q&amp;A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34231E-432E-42DE-8208-C1C5FD6A1040}"/>
              </a:ext>
            </a:extLst>
          </p:cNvPr>
          <p:cNvCxnSpPr>
            <a:cxnSpLocks/>
          </p:cNvCxnSpPr>
          <p:nvPr/>
        </p:nvCxnSpPr>
        <p:spPr>
          <a:xfrm>
            <a:off x="6210677" y="1367073"/>
            <a:ext cx="0" cy="47892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Langdon Park School - Students">
            <a:extLst>
              <a:ext uri="{FF2B5EF4-FFF2-40B4-BE49-F238E27FC236}">
                <a16:creationId xmlns:a16="http://schemas.microsoft.com/office/drawing/2014/main" id="{A00EAE89-B8A6-4513-B992-C15A7EE32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108" y="1995937"/>
            <a:ext cx="2252594" cy="223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6378949-0514-444C-B2A7-DE0BE14497E1}"/>
              </a:ext>
            </a:extLst>
          </p:cNvPr>
          <p:cNvSpPr/>
          <p:nvPr/>
        </p:nvSpPr>
        <p:spPr>
          <a:xfrm>
            <a:off x="7659523" y="4156496"/>
            <a:ext cx="29857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>
                <a:solidFill>
                  <a:srgbClr val="002060"/>
                </a:solidFill>
              </a:rPr>
              <a:t>LPS Lesson Expectations:</a:t>
            </a:r>
          </a:p>
          <a:p>
            <a:pPr algn="ctr"/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‘Why Now?’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Challenge in retrieval over time</a:t>
            </a:r>
          </a:p>
          <a:p>
            <a:pPr algn="ctr"/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BE1FE8-3C08-460A-A080-F6E6DCA49308}"/>
              </a:ext>
            </a:extLst>
          </p:cNvPr>
          <p:cNvSpPr txBox="1"/>
          <p:nvPr/>
        </p:nvSpPr>
        <p:spPr>
          <a:xfrm>
            <a:off x="10594991" y="2782669"/>
            <a:ext cx="1383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Every</a:t>
            </a:r>
            <a:r>
              <a:rPr lang="en-US" dirty="0"/>
              <a:t> </a:t>
            </a:r>
            <a:r>
              <a:rPr lang="en-US" dirty="0">
                <a:solidFill>
                  <a:srgbClr val="002060"/>
                </a:solidFill>
              </a:rPr>
              <a:t>Child</a:t>
            </a:r>
          </a:p>
          <a:p>
            <a:r>
              <a:rPr lang="en-US" b="1" dirty="0">
                <a:solidFill>
                  <a:srgbClr val="FF0000"/>
                </a:solidFill>
              </a:rPr>
              <a:t>Every</a:t>
            </a:r>
            <a:r>
              <a:rPr lang="en-US" dirty="0"/>
              <a:t> </a:t>
            </a:r>
            <a:r>
              <a:rPr lang="en-US" dirty="0">
                <a:solidFill>
                  <a:srgbClr val="002060"/>
                </a:solidFill>
              </a:rPr>
              <a:t>Lesson</a:t>
            </a:r>
            <a:endParaRPr lang="en-GB" dirty="0">
              <a:solidFill>
                <a:srgbClr val="002060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974211F-2C43-474A-B143-045E5406C756}"/>
              </a:ext>
            </a:extLst>
          </p:cNvPr>
          <p:cNvCxnSpPr>
            <a:cxnSpLocks/>
          </p:cNvCxnSpPr>
          <p:nvPr/>
        </p:nvCxnSpPr>
        <p:spPr>
          <a:xfrm>
            <a:off x="10864158" y="3429000"/>
            <a:ext cx="70617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856E109-34D9-4024-86D8-0ADFA73BF971}"/>
              </a:ext>
            </a:extLst>
          </p:cNvPr>
          <p:cNvCxnSpPr>
            <a:cxnSpLocks/>
          </p:cNvCxnSpPr>
          <p:nvPr/>
        </p:nvCxnSpPr>
        <p:spPr>
          <a:xfrm>
            <a:off x="10864158" y="2769843"/>
            <a:ext cx="70617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78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9A9DD-A412-46AA-B510-1DC2D9A419FA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Why Now?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026" name="Picture 2" descr="Arrow Back Icon 76997">
            <a:extLst>
              <a:ext uri="{FF2B5EF4-FFF2-40B4-BE49-F238E27FC236}">
                <a16:creationId xmlns:a16="http://schemas.microsoft.com/office/drawing/2014/main" id="{59072EB6-459F-4B31-A73B-E19145479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977" y="3001777"/>
            <a:ext cx="1188153" cy="118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0CA878-5C79-4019-9596-E6D2E612CDD6}"/>
              </a:ext>
            </a:extLst>
          </p:cNvPr>
          <p:cNvSpPr txBox="1"/>
          <p:nvPr/>
        </p:nvSpPr>
        <p:spPr>
          <a:xfrm>
            <a:off x="4568414" y="2933101"/>
            <a:ext cx="2883161" cy="95410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INSERT LEARNING </a:t>
            </a:r>
          </a:p>
          <a:p>
            <a:pPr algn="ctr"/>
            <a:r>
              <a:rPr lang="en-US" sz="2800" dirty="0"/>
              <a:t>INTENTION</a:t>
            </a:r>
            <a:endParaRPr lang="en-GB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334D47-5136-4B99-A527-7E41594D64E5}"/>
              </a:ext>
            </a:extLst>
          </p:cNvPr>
          <p:cNvSpPr txBox="1"/>
          <p:nvPr/>
        </p:nvSpPr>
        <p:spPr>
          <a:xfrm>
            <a:off x="727452" y="2903358"/>
            <a:ext cx="2082237" cy="138499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INSERT PAST </a:t>
            </a:r>
          </a:p>
          <a:p>
            <a:pPr algn="ctr"/>
            <a:r>
              <a:rPr lang="en-US" sz="2800" dirty="0"/>
              <a:t>LEARNING</a:t>
            </a:r>
          </a:p>
          <a:p>
            <a:pPr algn="ctr"/>
            <a:r>
              <a:rPr lang="en-US" sz="2800" dirty="0"/>
              <a:t> 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E87CEE-5EED-43B5-A420-B36981BE6E66}"/>
              </a:ext>
            </a:extLst>
          </p:cNvPr>
          <p:cNvSpPr txBox="1"/>
          <p:nvPr/>
        </p:nvSpPr>
        <p:spPr>
          <a:xfrm>
            <a:off x="9038294" y="2903357"/>
            <a:ext cx="2548776" cy="138499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INSERT FUTURE </a:t>
            </a:r>
          </a:p>
          <a:p>
            <a:pPr algn="ctr"/>
            <a:r>
              <a:rPr lang="en-US" sz="2800" dirty="0"/>
              <a:t>LEARNING</a:t>
            </a:r>
          </a:p>
          <a:p>
            <a:pPr algn="ctr"/>
            <a:r>
              <a:rPr lang="en-US" sz="2800" dirty="0"/>
              <a:t> </a:t>
            </a:r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3CB6BA-52FC-4F59-AADD-66A01F30131C}"/>
              </a:ext>
            </a:extLst>
          </p:cNvPr>
          <p:cNvSpPr txBox="1"/>
          <p:nvPr/>
        </p:nvSpPr>
        <p:spPr>
          <a:xfrm>
            <a:off x="554263" y="2360428"/>
            <a:ext cx="2255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Previously we learnt…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434043-B7C8-4C19-A122-5EABB10C6B6A}"/>
              </a:ext>
            </a:extLst>
          </p:cNvPr>
          <p:cNvSpPr txBox="1"/>
          <p:nvPr/>
        </p:nvSpPr>
        <p:spPr>
          <a:xfrm>
            <a:off x="9038294" y="2360428"/>
            <a:ext cx="2840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the future, we will learn…</a:t>
            </a:r>
            <a:endParaRPr lang="en-GB" dirty="0"/>
          </a:p>
        </p:txBody>
      </p:sp>
      <p:pic>
        <p:nvPicPr>
          <p:cNvPr id="11" name="Picture 2" descr="Arrow Back Icon 76997">
            <a:extLst>
              <a:ext uri="{FF2B5EF4-FFF2-40B4-BE49-F238E27FC236}">
                <a16:creationId xmlns:a16="http://schemas.microsoft.com/office/drawing/2014/main" id="{E19FA1A9-5AE4-481E-8D13-8E88EA8F6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3860" y="3001777"/>
            <a:ext cx="1188153" cy="118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llout: Up Arrow 6">
            <a:extLst>
              <a:ext uri="{FF2B5EF4-FFF2-40B4-BE49-F238E27FC236}">
                <a16:creationId xmlns:a16="http://schemas.microsoft.com/office/drawing/2014/main" id="{FD564807-E29F-4D52-900C-DB8E594947F0}"/>
              </a:ext>
            </a:extLst>
          </p:cNvPr>
          <p:cNvSpPr/>
          <p:nvPr/>
        </p:nvSpPr>
        <p:spPr>
          <a:xfrm>
            <a:off x="4500171" y="4411826"/>
            <a:ext cx="3019646" cy="2289772"/>
          </a:xfrm>
          <a:prstGeom prst="upArrowCallout">
            <a:avLst/>
          </a:prstGeom>
          <a:solidFill>
            <a:srgbClr val="FFFF00"/>
          </a:solidFill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Knowledge builds on knowledge: teacher informs or guides learners to reflect on why they are doing what they are doing now</a:t>
            </a:r>
            <a:endParaRPr lang="en-GB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30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628AE-08CC-B147-A9E7-3D972F232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115"/>
            <a:ext cx="10515600" cy="949325"/>
          </a:xfrm>
          <a:ln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“Memory is the residue of thought”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24A87-754C-004C-930A-702C7DA69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9537"/>
            <a:ext cx="11060430" cy="9493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Learning Intention:</a:t>
            </a:r>
            <a:endParaRPr lang="en-GB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04F7AE-531E-C842-914E-9287AB0F7724}"/>
              </a:ext>
            </a:extLst>
          </p:cNvPr>
          <p:cNvSpPr txBox="1">
            <a:spLocks/>
          </p:cNvSpPr>
          <p:nvPr/>
        </p:nvSpPr>
        <p:spPr>
          <a:xfrm>
            <a:off x="8847571" y="1546795"/>
            <a:ext cx="3051059" cy="15241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u="sng" dirty="0"/>
              <a:t>Success Criteria: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u="sng" dirty="0"/>
              <a:t>1)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u="sng" dirty="0"/>
              <a:t>2)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u="sng" dirty="0"/>
              <a:t>3)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85EE0F5-1970-4EB9-B23C-6FB4DD756E6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38200" y="1957985"/>
          <a:ext cx="7250004" cy="4721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0004">
                  <a:extLst>
                    <a:ext uri="{9D8B030D-6E8A-4147-A177-3AD203B41FA5}">
                      <a16:colId xmlns:a16="http://schemas.microsoft.com/office/drawing/2014/main" val="2557020787"/>
                    </a:ext>
                  </a:extLst>
                </a:gridCol>
              </a:tblGrid>
              <a:tr h="7614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Word of the Day/Week: </a:t>
                      </a:r>
                      <a:r>
                        <a:rPr kumimoji="0" lang="en-GB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introduce sophisticated vocabulary to be used by all students in the lesson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088254"/>
                  </a:ext>
                </a:extLst>
              </a:tr>
              <a:tr h="7614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Las</a:t>
                      </a:r>
                      <a:r>
                        <a:rPr lang="en-GB" baseline="0" dirty="0"/>
                        <a:t>t lesson: </a:t>
                      </a:r>
                      <a:r>
                        <a:rPr lang="en-GB" i="1" baseline="0" dirty="0"/>
                        <a:t>retrieval question from last lesson</a:t>
                      </a:r>
                      <a:endParaRPr lang="en-GB" i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587737"/>
                  </a:ext>
                </a:extLst>
              </a:tr>
              <a:tr h="7614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Last</a:t>
                      </a:r>
                      <a:r>
                        <a:rPr lang="en-GB" baseline="0" dirty="0"/>
                        <a:t> week/fortnight : </a:t>
                      </a:r>
                      <a:r>
                        <a:rPr lang="en-GB" i="1" baseline="0" dirty="0"/>
                        <a:t>retrieval question from last week</a:t>
                      </a:r>
                      <a:endParaRPr lang="en-GB" i="1" dirty="0"/>
                    </a:p>
                    <a:p>
                      <a:endParaRPr lang="en-GB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185298"/>
                  </a:ext>
                </a:extLst>
              </a:tr>
              <a:tr h="7614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Last term:</a:t>
                      </a:r>
                      <a:r>
                        <a:rPr lang="en-GB" baseline="0" dirty="0"/>
                        <a:t> </a:t>
                      </a:r>
                      <a:r>
                        <a:rPr lang="en-GB" i="1" baseline="0" dirty="0"/>
                        <a:t>retrieval question based on last half term’s learning (from second half term onwards)</a:t>
                      </a:r>
                      <a:endParaRPr lang="en-GB" i="1" dirty="0"/>
                    </a:p>
                    <a:p>
                      <a:endParaRPr lang="en-GB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394850"/>
                  </a:ext>
                </a:extLst>
              </a:tr>
              <a:tr h="7614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Last year:</a:t>
                      </a:r>
                      <a:r>
                        <a:rPr lang="en-GB" baseline="0" dirty="0"/>
                        <a:t> </a:t>
                      </a:r>
                      <a:r>
                        <a:rPr lang="en-GB" i="1" baseline="0" dirty="0"/>
                        <a:t>retrieval question based on last year’s learning (KS4)</a:t>
                      </a:r>
                      <a:endParaRPr lang="en-GB" i="1" dirty="0"/>
                    </a:p>
                    <a:p>
                      <a:endParaRPr lang="en-GB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647261"/>
                  </a:ext>
                </a:extLst>
              </a:tr>
              <a:tr h="761484"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FF0000"/>
                          </a:solidFill>
                        </a:rPr>
                        <a:t>Challenge: How might these questions/topics link together?</a:t>
                      </a:r>
                      <a:endParaRPr lang="en-GB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789042"/>
                  </a:ext>
                </a:extLst>
              </a:tr>
            </a:tbl>
          </a:graphicData>
        </a:graphic>
      </p:graphicFrame>
      <p:sp>
        <p:nvSpPr>
          <p:cNvPr id="7" name="Callout: Left Arrow 6">
            <a:extLst>
              <a:ext uri="{FF2B5EF4-FFF2-40B4-BE49-F238E27FC236}">
                <a16:creationId xmlns:a16="http://schemas.microsoft.com/office/drawing/2014/main" id="{4DBF34C6-A0FB-481C-B605-91A9FB537010}"/>
              </a:ext>
            </a:extLst>
          </p:cNvPr>
          <p:cNvSpPr/>
          <p:nvPr/>
        </p:nvSpPr>
        <p:spPr>
          <a:xfrm>
            <a:off x="8495414" y="3643143"/>
            <a:ext cx="3487479" cy="2635037"/>
          </a:xfrm>
          <a:prstGeom prst="leftArrowCallout">
            <a:avLst/>
          </a:prstGeom>
          <a:solidFill>
            <a:srgbClr val="FFFF00"/>
          </a:solidFill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Low stakes high challenge ‘do now’ silent quiz whilst register is being taken. Misconceptions are corrected by students sharing answers and correcting in green pen </a:t>
            </a:r>
            <a:endParaRPr lang="en-GB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84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B842436-F06F-421D-A5C4-6B65D45513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201789"/>
              </p:ext>
            </p:extLst>
          </p:nvPr>
        </p:nvGraphicFramePr>
        <p:xfrm>
          <a:off x="5576770" y="1501828"/>
          <a:ext cx="5841194" cy="4433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9CA1DE0-6762-457E-A9F9-59248D450136}"/>
              </a:ext>
            </a:extLst>
          </p:cNvPr>
          <p:cNvSpPr txBox="1">
            <a:spLocks/>
          </p:cNvSpPr>
          <p:nvPr/>
        </p:nvSpPr>
        <p:spPr>
          <a:xfrm>
            <a:off x="1828727" y="512222"/>
            <a:ext cx="10149913" cy="745688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Cognitive Science in Curriculum Design</a:t>
            </a:r>
          </a:p>
        </p:txBody>
      </p:sp>
      <p:sp>
        <p:nvSpPr>
          <p:cNvPr id="9" name="Google Shape;103;p2">
            <a:extLst>
              <a:ext uri="{FF2B5EF4-FFF2-40B4-BE49-F238E27FC236}">
                <a16:creationId xmlns:a16="http://schemas.microsoft.com/office/drawing/2014/main" id="{CC2CFA57-F698-4D8B-BD24-1832D969E9A4}"/>
              </a:ext>
            </a:extLst>
          </p:cNvPr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dirty="0"/>
          </a:p>
        </p:txBody>
      </p:sp>
      <p:sp>
        <p:nvSpPr>
          <p:cNvPr id="10" name="Google Shape;104;p2">
            <a:extLst>
              <a:ext uri="{FF2B5EF4-FFF2-40B4-BE49-F238E27FC236}">
                <a16:creationId xmlns:a16="http://schemas.microsoft.com/office/drawing/2014/main" id="{09BD5D37-A1D7-43BC-A3AB-37969A47DE52}"/>
              </a:ext>
            </a:extLst>
          </p:cNvPr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dirty="0"/>
          </a:p>
        </p:txBody>
      </p:sp>
      <p:sp>
        <p:nvSpPr>
          <p:cNvPr id="11" name="Google Shape;105;p2">
            <a:extLst>
              <a:ext uri="{FF2B5EF4-FFF2-40B4-BE49-F238E27FC236}">
                <a16:creationId xmlns:a16="http://schemas.microsoft.com/office/drawing/2014/main" id="{19349709-2B5C-46D2-A77C-32A1F6712540}"/>
              </a:ext>
            </a:extLst>
          </p:cNvPr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dirty="0"/>
          </a:p>
        </p:txBody>
      </p:sp>
      <p:sp>
        <p:nvSpPr>
          <p:cNvPr id="12" name="Google Shape;106;p2">
            <a:extLst>
              <a:ext uri="{FF2B5EF4-FFF2-40B4-BE49-F238E27FC236}">
                <a16:creationId xmlns:a16="http://schemas.microsoft.com/office/drawing/2014/main" id="{9594C5B3-9D75-43AC-AD87-B0FD87545AE3}"/>
              </a:ext>
            </a:extLst>
          </p:cNvPr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dirty="0"/>
          </a:p>
        </p:txBody>
      </p:sp>
      <p:sp>
        <p:nvSpPr>
          <p:cNvPr id="13" name="Google Shape;102;p2">
            <a:extLst>
              <a:ext uri="{FF2B5EF4-FFF2-40B4-BE49-F238E27FC236}">
                <a16:creationId xmlns:a16="http://schemas.microsoft.com/office/drawing/2014/main" id="{D076DBFB-4E17-47A9-86EC-6A795215FEEB}"/>
              </a:ext>
            </a:extLst>
          </p:cNvPr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72B71E4-24EB-48CF-8B41-5294069F9D13}"/>
              </a:ext>
            </a:extLst>
          </p:cNvPr>
          <p:cNvSpPr/>
          <p:nvPr/>
        </p:nvSpPr>
        <p:spPr>
          <a:xfrm>
            <a:off x="2130053" y="2436389"/>
            <a:ext cx="1665770" cy="1636102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9" name="Content Placeholder 14">
            <a:extLst>
              <a:ext uri="{FF2B5EF4-FFF2-40B4-BE49-F238E27FC236}">
                <a16:creationId xmlns:a16="http://schemas.microsoft.com/office/drawing/2014/main" id="{9D480A55-AFD1-4513-BEE0-DCFA1F8639CE}"/>
              </a:ext>
            </a:extLst>
          </p:cNvPr>
          <p:cNvSpPr txBox="1">
            <a:spLocks/>
          </p:cNvSpPr>
          <p:nvPr/>
        </p:nvSpPr>
        <p:spPr>
          <a:xfrm>
            <a:off x="1033133" y="4083217"/>
            <a:ext cx="3682123" cy="69482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Cognitive Science in Curriculum Design</a:t>
            </a:r>
          </a:p>
          <a:p>
            <a:pPr marL="0" indent="0" algn="ctr">
              <a:buNone/>
            </a:pPr>
            <a:endParaRPr lang="en-US" sz="1800" u="sng" dirty="0"/>
          </a:p>
        </p:txBody>
      </p:sp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0406C46A-C9A5-491C-824F-0C71DEF8FB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450790"/>
            <a:ext cx="1380458" cy="873140"/>
          </a:xfrm>
          <a:prstGeom prst="rect">
            <a:avLst/>
          </a:prstGeom>
        </p:spPr>
      </p:pic>
      <p:pic>
        <p:nvPicPr>
          <p:cNvPr id="23" name="Picture 2" descr="Thinking Icon 3216393">
            <a:extLst>
              <a:ext uri="{FF2B5EF4-FFF2-40B4-BE49-F238E27FC236}">
                <a16:creationId xmlns:a16="http://schemas.microsoft.com/office/drawing/2014/main" id="{A26C9EAA-5A91-4077-AC94-24C97D29A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769" y="2733401"/>
            <a:ext cx="1134338" cy="113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ndscape Icon 611216">
            <a:extLst>
              <a:ext uri="{FF2B5EF4-FFF2-40B4-BE49-F238E27FC236}">
                <a16:creationId xmlns:a16="http://schemas.microsoft.com/office/drawing/2014/main" id="{5E10F903-D768-4219-A750-6E0EAB05B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441" y="1947809"/>
            <a:ext cx="893545" cy="89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plementation Icon 1765030">
            <a:extLst>
              <a:ext uri="{FF2B5EF4-FFF2-40B4-BE49-F238E27FC236}">
                <a16:creationId xmlns:a16="http://schemas.microsoft.com/office/drawing/2014/main" id="{A6A07E72-C80C-4E4D-A5E2-21E582C71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441" y="4562747"/>
            <a:ext cx="932087" cy="93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rategy Icon 1899081">
            <a:extLst>
              <a:ext uri="{FF2B5EF4-FFF2-40B4-BE49-F238E27FC236}">
                <a16:creationId xmlns:a16="http://schemas.microsoft.com/office/drawing/2014/main" id="{A29C8F6E-7E5D-4E0E-8614-37F564AF1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95" y="3287335"/>
            <a:ext cx="745688" cy="74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614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9A9DD-A412-46AA-B510-1DC2D9A419FA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Why Now?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026" name="Picture 2" descr="Arrow Back Icon 76997">
            <a:extLst>
              <a:ext uri="{FF2B5EF4-FFF2-40B4-BE49-F238E27FC236}">
                <a16:creationId xmlns:a16="http://schemas.microsoft.com/office/drawing/2014/main" id="{59072EB6-459F-4B31-A73B-E19145479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977" y="3001777"/>
            <a:ext cx="1188153" cy="118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0CA878-5C79-4019-9596-E6D2E612CDD6}"/>
              </a:ext>
            </a:extLst>
          </p:cNvPr>
          <p:cNvSpPr txBox="1"/>
          <p:nvPr/>
        </p:nvSpPr>
        <p:spPr>
          <a:xfrm>
            <a:off x="4737685" y="2933101"/>
            <a:ext cx="2782131" cy="224676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Developing staff and students’ ability to articulate the  curriculum</a:t>
            </a:r>
            <a:endParaRPr lang="en-GB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334D47-5136-4B99-A527-7E41594D64E5}"/>
              </a:ext>
            </a:extLst>
          </p:cNvPr>
          <p:cNvSpPr txBox="1"/>
          <p:nvPr/>
        </p:nvSpPr>
        <p:spPr>
          <a:xfrm>
            <a:off x="377504" y="2903358"/>
            <a:ext cx="2348917" cy="310854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Developed curriculum overviews, learning journeys and unit overviews</a:t>
            </a:r>
          </a:p>
          <a:p>
            <a:pPr algn="ctr"/>
            <a:r>
              <a:rPr lang="en-US" sz="2800" dirty="0"/>
              <a:t> 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E87CEE-5EED-43B5-A420-B36981BE6E66}"/>
              </a:ext>
            </a:extLst>
          </p:cNvPr>
          <p:cNvSpPr txBox="1"/>
          <p:nvPr/>
        </p:nvSpPr>
        <p:spPr>
          <a:xfrm>
            <a:off x="9496338" y="2903357"/>
            <a:ext cx="2608976" cy="267765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Develop greater alignment with  enquiry questions and assessments</a:t>
            </a:r>
          </a:p>
          <a:p>
            <a:pPr algn="ctr"/>
            <a:r>
              <a:rPr lang="en-US" sz="2800" dirty="0"/>
              <a:t>  </a:t>
            </a:r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3CB6BA-52FC-4F59-AADD-66A01F30131C}"/>
              </a:ext>
            </a:extLst>
          </p:cNvPr>
          <p:cNvSpPr txBox="1"/>
          <p:nvPr/>
        </p:nvSpPr>
        <p:spPr>
          <a:xfrm>
            <a:off x="554263" y="2360428"/>
            <a:ext cx="2131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Previously we have…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434043-B7C8-4C19-A122-5EABB10C6B6A}"/>
              </a:ext>
            </a:extLst>
          </p:cNvPr>
          <p:cNvSpPr txBox="1"/>
          <p:nvPr/>
        </p:nvSpPr>
        <p:spPr>
          <a:xfrm>
            <a:off x="9628197" y="2360428"/>
            <a:ext cx="2345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the future, we will…</a:t>
            </a:r>
            <a:endParaRPr lang="en-GB" dirty="0"/>
          </a:p>
        </p:txBody>
      </p:sp>
      <p:pic>
        <p:nvPicPr>
          <p:cNvPr id="11" name="Picture 2" descr="Arrow Back Icon 76997">
            <a:extLst>
              <a:ext uri="{FF2B5EF4-FFF2-40B4-BE49-F238E27FC236}">
                <a16:creationId xmlns:a16="http://schemas.microsoft.com/office/drawing/2014/main" id="{E19FA1A9-5AE4-481E-8D13-8E88EA8F6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85300" y="3001776"/>
            <a:ext cx="1188153" cy="118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69BF65-DF1B-42CB-919E-14DA73D3AC12}"/>
              </a:ext>
            </a:extLst>
          </p:cNvPr>
          <p:cNvSpPr txBox="1"/>
          <p:nvPr/>
        </p:nvSpPr>
        <p:spPr>
          <a:xfrm>
            <a:off x="5333387" y="2360428"/>
            <a:ext cx="1525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are now…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3429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3;p2">
            <a:extLst>
              <a:ext uri="{FF2B5EF4-FFF2-40B4-BE49-F238E27FC236}">
                <a16:creationId xmlns:a16="http://schemas.microsoft.com/office/drawing/2014/main" id="{0E93CABD-536D-4CF5-93BF-9257EB8FFA17}"/>
              </a:ext>
            </a:extLst>
          </p:cNvPr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dirty="0"/>
          </a:p>
        </p:txBody>
      </p:sp>
      <p:sp>
        <p:nvSpPr>
          <p:cNvPr id="6" name="Google Shape;104;p2">
            <a:extLst>
              <a:ext uri="{FF2B5EF4-FFF2-40B4-BE49-F238E27FC236}">
                <a16:creationId xmlns:a16="http://schemas.microsoft.com/office/drawing/2014/main" id="{FB766DDD-42C1-45D3-B347-20A53561AB45}"/>
              </a:ext>
            </a:extLst>
          </p:cNvPr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dirty="0"/>
          </a:p>
        </p:txBody>
      </p:sp>
      <p:sp>
        <p:nvSpPr>
          <p:cNvPr id="7" name="Google Shape;105;p2">
            <a:extLst>
              <a:ext uri="{FF2B5EF4-FFF2-40B4-BE49-F238E27FC236}">
                <a16:creationId xmlns:a16="http://schemas.microsoft.com/office/drawing/2014/main" id="{5D7F4EA4-984F-45CA-A659-177CEB656473}"/>
              </a:ext>
            </a:extLst>
          </p:cNvPr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dirty="0"/>
          </a:p>
        </p:txBody>
      </p:sp>
      <p:sp>
        <p:nvSpPr>
          <p:cNvPr id="8" name="Google Shape;106;p2">
            <a:extLst>
              <a:ext uri="{FF2B5EF4-FFF2-40B4-BE49-F238E27FC236}">
                <a16:creationId xmlns:a16="http://schemas.microsoft.com/office/drawing/2014/main" id="{39E61E6A-D022-4492-B653-BF4A499A0D5D}"/>
              </a:ext>
            </a:extLst>
          </p:cNvPr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dirty="0"/>
          </a:p>
        </p:txBody>
      </p:sp>
      <p:sp>
        <p:nvSpPr>
          <p:cNvPr id="9" name="Google Shape;102;p2">
            <a:extLst>
              <a:ext uri="{FF2B5EF4-FFF2-40B4-BE49-F238E27FC236}">
                <a16:creationId xmlns:a16="http://schemas.microsoft.com/office/drawing/2014/main" id="{A1DF3F0E-CC4A-4DAD-A21E-F080C97C12B5}"/>
              </a:ext>
            </a:extLst>
          </p:cNvPr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95CDDB9-AC85-460F-92F0-0B0EBDE0F8AE}"/>
              </a:ext>
            </a:extLst>
          </p:cNvPr>
          <p:cNvGrpSpPr/>
          <p:nvPr/>
        </p:nvGrpSpPr>
        <p:grpSpPr>
          <a:xfrm>
            <a:off x="869741" y="1368621"/>
            <a:ext cx="4332236" cy="4261973"/>
            <a:chOff x="869741" y="1739805"/>
            <a:chExt cx="4332236" cy="4261973"/>
          </a:xfrm>
        </p:grpSpPr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4513E19A-BCB5-47F3-9EB9-1387E78DD46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69741" y="1739805"/>
              <a:ext cx="4332236" cy="4237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marL="0" indent="0" algn="l" rtl="0" eaLnBrk="1" fontAlgn="base" hangingPunct="1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800" b="0" u="none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i="1" dirty="0"/>
                <a:t>“Humans seek patterns and </a:t>
              </a:r>
              <a:r>
                <a:rPr lang="en-GB" sz="3200" b="1" i="1" dirty="0"/>
                <a:t>connections</a:t>
              </a:r>
              <a:r>
                <a:rPr lang="en-GB" sz="3200" i="1" dirty="0"/>
                <a:t> and we are depriving our children of crucial intellectual development if we do not </a:t>
              </a:r>
              <a:r>
                <a:rPr lang="en-GB" sz="3200" i="1" u="sng" dirty="0"/>
                <a:t>show them how information fits into the bigger whole</a:t>
              </a:r>
              <a:r>
                <a:rPr lang="en-GB" sz="3200" i="1" dirty="0"/>
                <a:t>.”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151C73B-768B-4CE0-88DB-37C0F426EE50}"/>
                </a:ext>
              </a:extLst>
            </p:cNvPr>
            <p:cNvSpPr txBox="1"/>
            <p:nvPr/>
          </p:nvSpPr>
          <p:spPr>
            <a:xfrm>
              <a:off x="869741" y="5478558"/>
              <a:ext cx="40646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Myatt, M (2018) </a:t>
              </a:r>
              <a:r>
                <a:rPr lang="en-GB" sz="1400" i="1" dirty="0"/>
                <a:t>The Curriculum: gallimaufry to coherence </a:t>
              </a:r>
              <a:r>
                <a:rPr lang="en-GB" sz="1400" dirty="0"/>
                <a:t>-  John Catt Publishing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66A6833-7EBE-442F-B856-69AF091E5063}"/>
              </a:ext>
            </a:extLst>
          </p:cNvPr>
          <p:cNvGrpSpPr/>
          <p:nvPr/>
        </p:nvGrpSpPr>
        <p:grpSpPr>
          <a:xfrm>
            <a:off x="6903683" y="1368621"/>
            <a:ext cx="5001470" cy="4261973"/>
            <a:chOff x="6903683" y="1739805"/>
            <a:chExt cx="5001470" cy="4261973"/>
          </a:xfrm>
        </p:grpSpPr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48E96CC3-F307-41A8-B7BC-5A3BF6B83F4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03683" y="1739805"/>
              <a:ext cx="5001470" cy="4237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marL="0" indent="0" algn="l" rtl="0" eaLnBrk="1" fontAlgn="base" hangingPunct="1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800" b="0" u="none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i="1" dirty="0"/>
                <a:t>“When you only </a:t>
              </a:r>
              <a:r>
                <a:rPr lang="en-GB" sz="3200" b="1" i="1" dirty="0"/>
                <a:t>practise</a:t>
              </a:r>
              <a:r>
                <a:rPr lang="en-GB" sz="3200" i="1" dirty="0"/>
                <a:t> one skill over and over, the brain knows what is coming next and doesn’t have to work as hard. </a:t>
              </a:r>
              <a:r>
                <a:rPr lang="en-GB" sz="3200" i="1" u="sng" dirty="0"/>
                <a:t>With </a:t>
              </a:r>
              <a:r>
                <a:rPr lang="en-GB" sz="3200" b="1" i="1" u="sng" dirty="0"/>
                <a:t>interleaving</a:t>
              </a:r>
              <a:r>
                <a:rPr lang="en-GB" sz="3200" i="1" u="sng" dirty="0"/>
                <a:t>, the brain is forced to figure out what each skill each practice problem calls for</a:t>
              </a:r>
              <a:r>
                <a:rPr lang="en-GB" sz="3200" i="1" dirty="0"/>
                <a:t>.”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87DBC87-086A-4EE6-A8C2-FB7E71023B3A}"/>
                </a:ext>
              </a:extLst>
            </p:cNvPr>
            <p:cNvSpPr txBox="1"/>
            <p:nvPr/>
          </p:nvSpPr>
          <p:spPr>
            <a:xfrm>
              <a:off x="6990025" y="5478558"/>
              <a:ext cx="42167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err="1"/>
                <a:t>Didau</a:t>
              </a:r>
              <a:r>
                <a:rPr lang="en-GB" sz="1400" dirty="0"/>
                <a:t>, D (2015) </a:t>
              </a:r>
              <a:r>
                <a:rPr lang="en-GB" sz="1400" i="1" dirty="0"/>
                <a:t>What if Everything you Knew About Education Was Wrong</a:t>
              </a:r>
              <a:r>
                <a:rPr lang="en-GB" sz="1400" dirty="0"/>
                <a:t>? - Crown House Publishing</a:t>
              </a:r>
            </a:p>
          </p:txBody>
        </p: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97CA12C-F04B-411A-8296-8BCDD12C485E}"/>
              </a:ext>
            </a:extLst>
          </p:cNvPr>
          <p:cNvSpPr txBox="1">
            <a:spLocks/>
          </p:cNvSpPr>
          <p:nvPr/>
        </p:nvSpPr>
        <p:spPr>
          <a:xfrm>
            <a:off x="1862575" y="172388"/>
            <a:ext cx="10149913" cy="745688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Landscape: what is the national picture?</a:t>
            </a:r>
          </a:p>
        </p:txBody>
      </p:sp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2B491EA8-F83A-4CE5-9BFB-983428142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2388"/>
            <a:ext cx="1380458" cy="87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4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043D5C-58A0-4D7C-8CE0-2B670C5A7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46" y="1499107"/>
            <a:ext cx="1093824" cy="12670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C8EC9B-A3C8-45B3-BA43-A0A93B6CC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0390" y="1596187"/>
            <a:ext cx="1214687" cy="12146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9CDDA0-4FA5-4CB3-A2E1-887470D589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4043" y="1596187"/>
            <a:ext cx="1214687" cy="12146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3C2E76-7859-44F3-A9F0-F07FDC644F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9927" y="1596187"/>
            <a:ext cx="1214687" cy="121468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EC249AF-3193-459C-B019-8577249EEE48}"/>
              </a:ext>
            </a:extLst>
          </p:cNvPr>
          <p:cNvSpPr txBox="1">
            <a:spLocks/>
          </p:cNvSpPr>
          <p:nvPr/>
        </p:nvSpPr>
        <p:spPr>
          <a:xfrm>
            <a:off x="1862575" y="172388"/>
            <a:ext cx="10149913" cy="745688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Landscape: what is the local picture?</a:t>
            </a:r>
          </a:p>
        </p:txBody>
      </p:sp>
      <p:sp>
        <p:nvSpPr>
          <p:cNvPr id="10" name="Google Shape;103;p2">
            <a:extLst>
              <a:ext uri="{FF2B5EF4-FFF2-40B4-BE49-F238E27FC236}">
                <a16:creationId xmlns:a16="http://schemas.microsoft.com/office/drawing/2014/main" id="{CBBC382C-EF99-46BE-9071-A18C243B655C}"/>
              </a:ext>
            </a:extLst>
          </p:cNvPr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dirty="0"/>
          </a:p>
        </p:txBody>
      </p:sp>
      <p:sp>
        <p:nvSpPr>
          <p:cNvPr id="11" name="Google Shape;104;p2">
            <a:extLst>
              <a:ext uri="{FF2B5EF4-FFF2-40B4-BE49-F238E27FC236}">
                <a16:creationId xmlns:a16="http://schemas.microsoft.com/office/drawing/2014/main" id="{5F2C99A2-592E-4CEF-AE0E-A06E2DC6B4F9}"/>
              </a:ext>
            </a:extLst>
          </p:cNvPr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dirty="0"/>
          </a:p>
        </p:txBody>
      </p:sp>
      <p:sp>
        <p:nvSpPr>
          <p:cNvPr id="12" name="Google Shape;105;p2">
            <a:extLst>
              <a:ext uri="{FF2B5EF4-FFF2-40B4-BE49-F238E27FC236}">
                <a16:creationId xmlns:a16="http://schemas.microsoft.com/office/drawing/2014/main" id="{D12DAC4D-2616-46F7-A3F1-8BE9BC9AC8E8}"/>
              </a:ext>
            </a:extLst>
          </p:cNvPr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dirty="0"/>
          </a:p>
        </p:txBody>
      </p:sp>
      <p:sp>
        <p:nvSpPr>
          <p:cNvPr id="13" name="Google Shape;106;p2">
            <a:extLst>
              <a:ext uri="{FF2B5EF4-FFF2-40B4-BE49-F238E27FC236}">
                <a16:creationId xmlns:a16="http://schemas.microsoft.com/office/drawing/2014/main" id="{2DD4720E-E54E-4AD2-9ECE-D9982E64D1C6}"/>
              </a:ext>
            </a:extLst>
          </p:cNvPr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dirty="0"/>
          </a:p>
        </p:txBody>
      </p:sp>
      <p:sp>
        <p:nvSpPr>
          <p:cNvPr id="14" name="Google Shape;102;p2">
            <a:extLst>
              <a:ext uri="{FF2B5EF4-FFF2-40B4-BE49-F238E27FC236}">
                <a16:creationId xmlns:a16="http://schemas.microsoft.com/office/drawing/2014/main" id="{C41776CC-C8F4-4325-8821-F512409128B8}"/>
              </a:ext>
            </a:extLst>
          </p:cNvPr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A9907966-2387-4D99-AFCF-120D2DA4B1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172388"/>
            <a:ext cx="1380458" cy="8731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0100603-40C8-4A2C-9D34-1ABB49A2BFB6}"/>
              </a:ext>
            </a:extLst>
          </p:cNvPr>
          <p:cNvSpPr txBox="1"/>
          <p:nvPr/>
        </p:nvSpPr>
        <p:spPr>
          <a:xfrm>
            <a:off x="2255026" y="5566765"/>
            <a:ext cx="788706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Which of these might be most prevalent and why?</a:t>
            </a:r>
            <a:endParaRPr lang="en-GB" sz="24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509AD64-B1B0-4DB2-BDC2-FA2D38FC4F3E}"/>
              </a:ext>
            </a:extLst>
          </p:cNvPr>
          <p:cNvSpPr/>
          <p:nvPr/>
        </p:nvSpPr>
        <p:spPr>
          <a:xfrm>
            <a:off x="71584" y="2925382"/>
            <a:ext cx="21834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Can pupils explain in their own words </a:t>
            </a:r>
            <a:r>
              <a:rPr lang="en-US" dirty="0"/>
              <a:t>what they are learning and how it links to the </a:t>
            </a:r>
            <a:r>
              <a:rPr lang="en-US" b="1" dirty="0">
                <a:solidFill>
                  <a:srgbClr val="002060"/>
                </a:solidFill>
              </a:rPr>
              <a:t>bigger picture</a:t>
            </a:r>
            <a:r>
              <a:rPr lang="en-US" dirty="0"/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469ECA8-DBE8-4760-B8BF-E07DDB4079B3}"/>
              </a:ext>
            </a:extLst>
          </p:cNvPr>
          <p:cNvSpPr/>
          <p:nvPr/>
        </p:nvSpPr>
        <p:spPr>
          <a:xfrm>
            <a:off x="2745546" y="2925382"/>
            <a:ext cx="27755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When </a:t>
            </a:r>
            <a:r>
              <a:rPr lang="en-US" b="1" dirty="0">
                <a:solidFill>
                  <a:srgbClr val="002060"/>
                </a:solidFill>
              </a:rPr>
              <a:t>we rush through content quickly </a:t>
            </a:r>
            <a:r>
              <a:rPr lang="en-US" dirty="0"/>
              <a:t>without a clear shared structure, pupils will struggle to say in their own words what they have learnt and how it relates to the bigger picture.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4BA17C0-9450-4BF2-87D8-B39CDC1799F3}"/>
              </a:ext>
            </a:extLst>
          </p:cNvPr>
          <p:cNvSpPr/>
          <p:nvPr/>
        </p:nvSpPr>
        <p:spPr>
          <a:xfrm>
            <a:off x="6011576" y="2925382"/>
            <a:ext cx="34386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Moving through the curriculum content can be valued more highly than </a:t>
            </a:r>
            <a:r>
              <a:rPr lang="en-US" b="1" dirty="0">
                <a:solidFill>
                  <a:srgbClr val="002060"/>
                </a:solidFill>
              </a:rPr>
              <a:t>checking whether pupils understood </a:t>
            </a:r>
            <a:r>
              <a:rPr lang="en-US" dirty="0"/>
              <a:t>what they were doing, why it is important and how it might fit into other things they have learnt or going to learn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192728-0C3B-4982-85B6-A50ECA1EC9DB}"/>
              </a:ext>
            </a:extLst>
          </p:cNvPr>
          <p:cNvSpPr/>
          <p:nvPr/>
        </p:nvSpPr>
        <p:spPr>
          <a:xfrm>
            <a:off x="10067165" y="2925382"/>
            <a:ext cx="21248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Links are not explicitly being made </a:t>
            </a:r>
            <a:r>
              <a:rPr lang="en-US" dirty="0"/>
              <a:t>to deep knowledge/concepts</a:t>
            </a:r>
          </a:p>
        </p:txBody>
      </p:sp>
    </p:spTree>
    <p:extLst>
      <p:ext uri="{BB962C8B-B14F-4D97-AF65-F5344CB8AC3E}">
        <p14:creationId xmlns:p14="http://schemas.microsoft.com/office/powerpoint/2010/main" val="317586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20241"/>
            <a:ext cx="12192000" cy="9196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527" y="731520"/>
            <a:ext cx="904875" cy="139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8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2797" y="82550"/>
            <a:ext cx="10515600" cy="860425"/>
          </a:xfrm>
        </p:spPr>
        <p:txBody>
          <a:bodyPr/>
          <a:lstStyle/>
          <a:p>
            <a:r>
              <a:rPr lang="en-GB" dirty="0"/>
              <a:t>English model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2765813"/>
              </p:ext>
            </p:extLst>
          </p:nvPr>
        </p:nvGraphicFramePr>
        <p:xfrm>
          <a:off x="813702" y="1480644"/>
          <a:ext cx="10201274" cy="1568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49955" y="188875"/>
            <a:ext cx="2233304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b="1" dirty="0"/>
              <a:t>Strands: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70C0"/>
                </a:solidFill>
              </a:rPr>
              <a:t>Reading</a:t>
            </a:r>
            <a:r>
              <a:rPr lang="en-GB" sz="16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FF0000"/>
                </a:solidFill>
              </a:rPr>
              <a:t>Writing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7030A0"/>
                </a:solidFill>
              </a:rPr>
              <a:t>Speaking &amp; Listening</a:t>
            </a: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2512481"/>
              </p:ext>
            </p:extLst>
          </p:nvPr>
        </p:nvGraphicFramePr>
        <p:xfrm>
          <a:off x="813702" y="3233244"/>
          <a:ext cx="10201274" cy="1568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3911210"/>
              </p:ext>
            </p:extLst>
          </p:nvPr>
        </p:nvGraphicFramePr>
        <p:xfrm>
          <a:off x="813702" y="4985844"/>
          <a:ext cx="10201274" cy="1568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0" name="Down Arrow 9"/>
          <p:cNvSpPr/>
          <p:nvPr/>
        </p:nvSpPr>
        <p:spPr>
          <a:xfrm>
            <a:off x="329070" y="1480644"/>
            <a:ext cx="484632" cy="493218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7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8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9</a:t>
            </a:r>
          </a:p>
          <a:p>
            <a:pPr algn="ctr"/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298281" y="3491602"/>
            <a:ext cx="125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Key Stage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9E2DC9-26D2-413F-A8B0-5667202A61B8}"/>
              </a:ext>
            </a:extLst>
          </p:cNvPr>
          <p:cNvSpPr txBox="1"/>
          <p:nvPr/>
        </p:nvSpPr>
        <p:spPr>
          <a:xfrm>
            <a:off x="11407463" y="5177790"/>
            <a:ext cx="651140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Class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590362-CCD6-4D10-AEC9-8B6AEA6CF8FA}"/>
              </a:ext>
            </a:extLst>
          </p:cNvPr>
          <p:cNvSpPr txBox="1"/>
          <p:nvPr/>
        </p:nvSpPr>
        <p:spPr>
          <a:xfrm>
            <a:off x="11247283" y="3429000"/>
            <a:ext cx="910314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Identity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338A3C-7598-40C3-9A62-D6B18EA96797}"/>
              </a:ext>
            </a:extLst>
          </p:cNvPr>
          <p:cNvSpPr txBox="1"/>
          <p:nvPr/>
        </p:nvSpPr>
        <p:spPr>
          <a:xfrm>
            <a:off x="11313327" y="1816655"/>
            <a:ext cx="778226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Power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13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8" grpId="0">
        <p:bldAsOne/>
      </p:bldGraphic>
      <p:bldGraphic spid="9" grpId="0">
        <p:bldAsOne/>
      </p:bldGraphic>
      <p:bldP spid="10" grpId="0" animBg="1"/>
      <p:bldP spid="11" grpId="0"/>
      <p:bldP spid="3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9A9DD-A412-46AA-B510-1DC2D9A419FA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Why Now?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026" name="Picture 2" descr="Arrow Back Icon 76997">
            <a:extLst>
              <a:ext uri="{FF2B5EF4-FFF2-40B4-BE49-F238E27FC236}">
                <a16:creationId xmlns:a16="http://schemas.microsoft.com/office/drawing/2014/main" id="{59072EB6-459F-4B31-A73B-E19145479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977" y="3001777"/>
            <a:ext cx="1188153" cy="118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0CA878-5C79-4019-9596-E6D2E612CDD6}"/>
              </a:ext>
            </a:extLst>
          </p:cNvPr>
          <p:cNvSpPr txBox="1"/>
          <p:nvPr/>
        </p:nvSpPr>
        <p:spPr>
          <a:xfrm>
            <a:off x="4374995" y="2933101"/>
            <a:ext cx="3269999" cy="107721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INSERT LEARNING </a:t>
            </a:r>
          </a:p>
          <a:p>
            <a:pPr algn="ctr"/>
            <a:r>
              <a:rPr lang="en-US" sz="3200" dirty="0"/>
              <a:t>INTENTION</a:t>
            </a:r>
            <a:endParaRPr lang="en-GB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334D47-5136-4B99-A527-7E41594D64E5}"/>
              </a:ext>
            </a:extLst>
          </p:cNvPr>
          <p:cNvSpPr txBox="1"/>
          <p:nvPr/>
        </p:nvSpPr>
        <p:spPr>
          <a:xfrm>
            <a:off x="591934" y="2903358"/>
            <a:ext cx="2353273" cy="156966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INSERT PAST </a:t>
            </a:r>
          </a:p>
          <a:p>
            <a:pPr algn="ctr"/>
            <a:r>
              <a:rPr lang="en-US" sz="3200" dirty="0"/>
              <a:t>LEARNING</a:t>
            </a:r>
          </a:p>
          <a:p>
            <a:pPr algn="ctr"/>
            <a:r>
              <a:rPr lang="en-US" sz="3200" dirty="0"/>
              <a:t> </a:t>
            </a:r>
            <a:endParaRPr lang="en-GB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E87CEE-5EED-43B5-A420-B36981BE6E66}"/>
              </a:ext>
            </a:extLst>
          </p:cNvPr>
          <p:cNvSpPr txBox="1"/>
          <p:nvPr/>
        </p:nvSpPr>
        <p:spPr>
          <a:xfrm>
            <a:off x="8869434" y="2903357"/>
            <a:ext cx="2886496" cy="156966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INSERT FUTURE </a:t>
            </a:r>
          </a:p>
          <a:p>
            <a:pPr algn="ctr"/>
            <a:r>
              <a:rPr lang="en-US" sz="3200" dirty="0"/>
              <a:t>LEARNING</a:t>
            </a:r>
          </a:p>
          <a:p>
            <a:pPr algn="ctr"/>
            <a:r>
              <a:rPr lang="en-US" sz="3200" dirty="0"/>
              <a:t> </a:t>
            </a:r>
            <a:endParaRPr lang="en-GB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3CB6BA-52FC-4F59-AADD-66A01F30131C}"/>
              </a:ext>
            </a:extLst>
          </p:cNvPr>
          <p:cNvSpPr txBox="1"/>
          <p:nvPr/>
        </p:nvSpPr>
        <p:spPr>
          <a:xfrm>
            <a:off x="554263" y="2360428"/>
            <a:ext cx="2470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Previously we learnt…</a:t>
            </a:r>
            <a:endParaRPr lang="en-GB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434043-B7C8-4C19-A122-5EABB10C6B6A}"/>
              </a:ext>
            </a:extLst>
          </p:cNvPr>
          <p:cNvSpPr txBox="1"/>
          <p:nvPr/>
        </p:nvSpPr>
        <p:spPr>
          <a:xfrm>
            <a:off x="8946854" y="2360428"/>
            <a:ext cx="3115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 the future, we will learn…</a:t>
            </a:r>
            <a:endParaRPr lang="en-GB" sz="2000" dirty="0"/>
          </a:p>
        </p:txBody>
      </p:sp>
      <p:pic>
        <p:nvPicPr>
          <p:cNvPr id="11" name="Picture 2" descr="Arrow Back Icon 76997">
            <a:extLst>
              <a:ext uri="{FF2B5EF4-FFF2-40B4-BE49-F238E27FC236}">
                <a16:creationId xmlns:a16="http://schemas.microsoft.com/office/drawing/2014/main" id="{E19FA1A9-5AE4-481E-8D13-8E88EA8F6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3860" y="3001777"/>
            <a:ext cx="1188153" cy="118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llout: Up Arrow 6">
            <a:extLst>
              <a:ext uri="{FF2B5EF4-FFF2-40B4-BE49-F238E27FC236}">
                <a16:creationId xmlns:a16="http://schemas.microsoft.com/office/drawing/2014/main" id="{FD564807-E29F-4D52-900C-DB8E594947F0}"/>
              </a:ext>
            </a:extLst>
          </p:cNvPr>
          <p:cNvSpPr/>
          <p:nvPr/>
        </p:nvSpPr>
        <p:spPr>
          <a:xfrm>
            <a:off x="4500171" y="4411826"/>
            <a:ext cx="3019646" cy="2289772"/>
          </a:xfrm>
          <a:prstGeom prst="upArrowCallout">
            <a:avLst/>
          </a:prstGeom>
          <a:solidFill>
            <a:srgbClr val="FFFF00"/>
          </a:solidFill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Knowledge builds on knowledge: teacher informs or guides learners to reflect on why they are doing what they are doing now</a:t>
            </a:r>
            <a:endParaRPr lang="en-GB" i="1" dirty="0">
              <a:solidFill>
                <a:schemeClr val="tx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BB4CF9E-84E5-43F8-ACEE-05CF077D9F7E}"/>
              </a:ext>
            </a:extLst>
          </p:cNvPr>
          <p:cNvGrpSpPr/>
          <p:nvPr/>
        </p:nvGrpSpPr>
        <p:grpSpPr>
          <a:xfrm>
            <a:off x="480126" y="126971"/>
            <a:ext cx="11430000" cy="6583680"/>
            <a:chOff x="381000" y="137160"/>
            <a:chExt cx="11430000" cy="6583680"/>
          </a:xfrm>
        </p:grpSpPr>
        <p:pic>
          <p:nvPicPr>
            <p:cNvPr id="24" name="Picture 4" descr="White Background Images for Desktop or Mobile | Cool Backgrounds">
              <a:extLst>
                <a:ext uri="{FF2B5EF4-FFF2-40B4-BE49-F238E27FC236}">
                  <a16:creationId xmlns:a16="http://schemas.microsoft.com/office/drawing/2014/main" id="{F5DBFDD5-FAC9-44A5-A1ED-12502F3E47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37160"/>
              <a:ext cx="11430000" cy="6583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Broken Link Icon 2280699">
              <a:extLst>
                <a:ext uri="{FF2B5EF4-FFF2-40B4-BE49-F238E27FC236}">
                  <a16:creationId xmlns:a16="http://schemas.microsoft.com/office/drawing/2014/main" id="{ED41BE7A-3EFB-4BA6-9170-C26DF00EB8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4942" y="433883"/>
              <a:ext cx="2914578" cy="335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F61FD3B-CBA1-4CE0-B57D-ADF0EBF66A60}"/>
                </a:ext>
              </a:extLst>
            </p:cNvPr>
            <p:cNvSpPr/>
            <p:nvPr/>
          </p:nvSpPr>
          <p:spPr>
            <a:xfrm>
              <a:off x="4240530" y="3778004"/>
              <a:ext cx="4023360" cy="2375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3200" i="1" dirty="0"/>
                <a:t>‘Pupils find it </a:t>
              </a:r>
              <a:r>
                <a:rPr lang="en-GB" sz="3200" b="1" i="1" u="sng" dirty="0"/>
                <a:t>hard to link new ideas </a:t>
              </a:r>
              <a:r>
                <a:rPr lang="en-GB" sz="3200" i="1" dirty="0"/>
                <a:t>with what they already know and understand’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001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9A9DD-A412-46AA-B510-1DC2D9A419FA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Why Now?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026" name="Picture 2" descr="Arrow Back Icon 76997">
            <a:extLst>
              <a:ext uri="{FF2B5EF4-FFF2-40B4-BE49-F238E27FC236}">
                <a16:creationId xmlns:a16="http://schemas.microsoft.com/office/drawing/2014/main" id="{59072EB6-459F-4B31-A73B-E19145479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977" y="3001777"/>
            <a:ext cx="1188153" cy="118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0CA878-5C79-4019-9596-E6D2E612CDD6}"/>
              </a:ext>
            </a:extLst>
          </p:cNvPr>
          <p:cNvSpPr txBox="1"/>
          <p:nvPr/>
        </p:nvSpPr>
        <p:spPr>
          <a:xfrm>
            <a:off x="4326129" y="2933101"/>
            <a:ext cx="3211449" cy="138499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To learn crucial facts about Prophet Muhammad</a:t>
            </a:r>
            <a:endParaRPr lang="en-GB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334D47-5136-4B99-A527-7E41594D64E5}"/>
              </a:ext>
            </a:extLst>
          </p:cNvPr>
          <p:cNvSpPr txBox="1"/>
          <p:nvPr/>
        </p:nvSpPr>
        <p:spPr>
          <a:xfrm>
            <a:off x="480291" y="2903358"/>
            <a:ext cx="2747003" cy="95410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Holy Books in the Quran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E87CEE-5EED-43B5-A420-B36981BE6E66}"/>
              </a:ext>
            </a:extLst>
          </p:cNvPr>
          <p:cNvSpPr txBox="1"/>
          <p:nvPr/>
        </p:nvSpPr>
        <p:spPr>
          <a:xfrm>
            <a:off x="9038294" y="2903357"/>
            <a:ext cx="2947518" cy="138499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Five Pillars of Islam</a:t>
            </a:r>
          </a:p>
          <a:p>
            <a:pPr algn="ctr"/>
            <a:r>
              <a:rPr lang="en-US" sz="2800" dirty="0"/>
              <a:t> </a:t>
            </a:r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3CB6BA-52FC-4F59-AADD-66A01F30131C}"/>
              </a:ext>
            </a:extLst>
          </p:cNvPr>
          <p:cNvSpPr txBox="1"/>
          <p:nvPr/>
        </p:nvSpPr>
        <p:spPr>
          <a:xfrm>
            <a:off x="554263" y="2360428"/>
            <a:ext cx="2255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Previously we learnt…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434043-B7C8-4C19-A122-5EABB10C6B6A}"/>
              </a:ext>
            </a:extLst>
          </p:cNvPr>
          <p:cNvSpPr txBox="1"/>
          <p:nvPr/>
        </p:nvSpPr>
        <p:spPr>
          <a:xfrm>
            <a:off x="9038294" y="2360428"/>
            <a:ext cx="2840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the future, we will learn…</a:t>
            </a:r>
            <a:endParaRPr lang="en-GB" dirty="0"/>
          </a:p>
        </p:txBody>
      </p:sp>
      <p:pic>
        <p:nvPicPr>
          <p:cNvPr id="11" name="Picture 2" descr="Arrow Back Icon 76997">
            <a:extLst>
              <a:ext uri="{FF2B5EF4-FFF2-40B4-BE49-F238E27FC236}">
                <a16:creationId xmlns:a16="http://schemas.microsoft.com/office/drawing/2014/main" id="{E19FA1A9-5AE4-481E-8D13-8E88EA8F6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3860" y="3001777"/>
            <a:ext cx="1188153" cy="118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9916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2214</TotalTime>
  <Words>1175</Words>
  <Application>Microsoft Office PowerPoint</Application>
  <PresentationFormat>Widescreen</PresentationFormat>
  <Paragraphs>222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PowerPoint Presentation</vt:lpstr>
      <vt:lpstr>Why Now?</vt:lpstr>
      <vt:lpstr>PowerPoint Presentation</vt:lpstr>
      <vt:lpstr>PowerPoint Presentation</vt:lpstr>
      <vt:lpstr>PowerPoint Presentation</vt:lpstr>
      <vt:lpstr>English model</vt:lpstr>
      <vt:lpstr>Why Now?</vt:lpstr>
      <vt:lpstr>Why Now?</vt:lpstr>
      <vt:lpstr>PowerPoint Presentation</vt:lpstr>
      <vt:lpstr>PowerPoint Presentation</vt:lpstr>
      <vt:lpstr>PowerPoint Presentation</vt:lpstr>
      <vt:lpstr>“Memory is the residue of thought”</vt:lpstr>
      <vt:lpstr>Five Pillars of Islam</vt:lpstr>
      <vt:lpstr>PowerPoint Presentation</vt:lpstr>
      <vt:lpstr>PowerPoint Presentation</vt:lpstr>
      <vt:lpstr>Why Now?</vt:lpstr>
      <vt:lpstr>“Memory is the residue of thought”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Afolabi Joseph</dc:creator>
  <cp:lastModifiedBy>Afolabi Joseph</cp:lastModifiedBy>
  <cp:revision>69</cp:revision>
  <dcterms:created xsi:type="dcterms:W3CDTF">2021-03-17T07:46:05Z</dcterms:created>
  <dcterms:modified xsi:type="dcterms:W3CDTF">2021-07-06T13:10:58Z</dcterms:modified>
</cp:coreProperties>
</file>