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wavnkmoRtJqAIqLyGq6dwc6LD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sas.rochester.edu/psy/people/faculty/reis_harry/assets/pdf/Reis_200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564149" y="733830"/>
            <a:ext cx="10792788" cy="5969708"/>
            <a:chOff x="-5012621" y="-767998"/>
            <a:chExt cx="10792788" cy="5969708"/>
          </a:xfrm>
        </p:grpSpPr>
        <p:sp>
          <p:nvSpPr>
            <p:cNvPr id="89" name="Google Shape;89;p1"/>
            <p:cNvSpPr/>
            <p:nvPr/>
          </p:nvSpPr>
          <p:spPr>
            <a:xfrm>
              <a:off x="-5012621" y="-767998"/>
              <a:ext cx="5969708" cy="5969708"/>
            </a:xfrm>
            <a:prstGeom prst="blockArc">
              <a:avLst>
                <a:gd name="adj1" fmla="val 18900000"/>
                <a:gd name="adj2" fmla="val 2700000"/>
                <a:gd name="adj3" fmla="val 362"/>
              </a:avLst>
            </a:pr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15558" y="443371"/>
              <a:ext cx="5164609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615558" y="443371"/>
              <a:ext cx="5164609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66025" rIns="66025" bIns="660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responsiveness matters?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1344" y="332528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937889" y="1773484"/>
              <a:ext cx="4842278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937889" y="1773484"/>
              <a:ext cx="4842278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66025" rIns="66025" bIns="660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responsive curriculum planning?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83675" y="1662642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615558" y="3103598"/>
              <a:ext cx="5164609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615558" y="3103598"/>
              <a:ext cx="5164609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66025" rIns="66025" bIns="660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Faculty implementation</a:t>
              </a:r>
              <a:endPara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61344" y="2992755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 Curriculum Planning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2130053" y="2436389"/>
            <a:ext cx="1665770" cy="16361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033133" y="4083217"/>
            <a:ext cx="3682123" cy="166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Responsive Curriculum Planning</a:t>
            </a:r>
            <a:endParaRPr/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implementation Icon 17650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3441" y="4562747"/>
            <a:ext cx="932087" cy="93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 b="21468"/>
          <a:stretch/>
        </p:blipFill>
        <p:spPr>
          <a:xfrm>
            <a:off x="5991535" y="3316429"/>
            <a:ext cx="1009335" cy="79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6">
            <a:alphaModFix/>
          </a:blip>
          <a:srcRect b="33502"/>
          <a:stretch/>
        </p:blipFill>
        <p:spPr>
          <a:xfrm>
            <a:off x="6137984" y="3720157"/>
            <a:ext cx="368596" cy="24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 descr="https://t4.ftcdn.net/jpg/02/83/89/39/240_F_283893986_Z4bhxqocuMm69mlCMlKhZ3XJ4rA74CPT.jpg"/>
          <p:cNvPicPr preferRelativeResize="0"/>
          <p:nvPr/>
        </p:nvPicPr>
        <p:blipFill rotWithShape="1">
          <a:blip r:embed="rId7">
            <a:alphaModFix/>
          </a:blip>
          <a:srcRect l="18276" t="17414" r="9790" b="19173"/>
          <a:stretch/>
        </p:blipFill>
        <p:spPr>
          <a:xfrm>
            <a:off x="2394005" y="2680182"/>
            <a:ext cx="1137865" cy="116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8">
            <a:alphaModFix/>
          </a:blip>
          <a:srcRect r="2764" b="15350"/>
          <a:stretch/>
        </p:blipFill>
        <p:spPr>
          <a:xfrm>
            <a:off x="5733441" y="1983636"/>
            <a:ext cx="927247" cy="80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Why Now?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19" name="Google Shape;119;p2" descr="Arrow Back Icon 76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1142" y="3001777"/>
            <a:ext cx="1188153" cy="1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4460240" y="2903356"/>
            <a:ext cx="3193686" cy="954107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responsive curriculum planning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90953" y="2903358"/>
            <a:ext cx="3091440" cy="181588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Explored how to be  responsive within the LPS Lesson Expectations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9009606" y="2903357"/>
            <a:ext cx="3091441" cy="181588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curriculum planning time &amp; see the CPD plan for 2022-2024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554263" y="2360428"/>
            <a:ext cx="2131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 we have…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9628197" y="2360428"/>
            <a:ext cx="2345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future, we will…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" descr="Arrow Back Icon 76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693860" y="3001777"/>
            <a:ext cx="1188153" cy="1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5333387" y="2360428"/>
            <a:ext cx="15252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now…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r="2764" b="15350"/>
          <a:stretch/>
        </p:blipFill>
        <p:spPr>
          <a:xfrm>
            <a:off x="1050409" y="2255989"/>
            <a:ext cx="2355545" cy="205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4">
            <a:alphaModFix/>
          </a:blip>
          <a:srcRect r="3275" b="12572"/>
          <a:stretch/>
        </p:blipFill>
        <p:spPr>
          <a:xfrm>
            <a:off x="4963190" y="2409167"/>
            <a:ext cx="2134066" cy="192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5">
            <a:alphaModFix/>
          </a:blip>
          <a:srcRect r="3275" b="12572"/>
          <a:stretch/>
        </p:blipFill>
        <p:spPr>
          <a:xfrm>
            <a:off x="8897680" y="2403189"/>
            <a:ext cx="2134066" cy="192891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does responsiveness matter?</a:t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/>
          <p:nvPr/>
        </p:nvSpPr>
        <p:spPr>
          <a:xfrm>
            <a:off x="628178" y="4230430"/>
            <a:ext cx="32203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Responsiveness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improves relationships</a:t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4502383" y="4229102"/>
            <a:ext cx="31252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Unresponsiveness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worsens relationships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8573710" y="4229102"/>
            <a:ext cx="28350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Blindly offering care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egoistical for the giver and does not improve relationships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207046" y="1385114"/>
            <a:ext cx="3706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Reis distinguishes between:</a:t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0" y="6018842"/>
            <a:ext cx="50817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0093C2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Reis, H. (2007). Steps toward the ripening of relationship science. Personal Relationships, 14, pp.1–23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/>
          <p:nvPr/>
        </p:nvSpPr>
        <p:spPr>
          <a:xfrm>
            <a:off x="1127063" y="3842070"/>
            <a:ext cx="348747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Responsive teaching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Responding: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adapting our live teaching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support students to do better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7389628" y="3842070"/>
            <a:ext cx="480237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Responsive curriculum implementation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Adapting upcoming lessons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curriculum intentions and optimal standards are realized, particularly for underachieving students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 Curriculum Planning 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4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 b="8654"/>
          <a:stretch/>
        </p:blipFill>
        <p:spPr>
          <a:xfrm>
            <a:off x="1996804" y="2113718"/>
            <a:ext cx="1762252" cy="160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5">
            <a:alphaModFix/>
          </a:blip>
          <a:srcRect b="21468"/>
          <a:stretch/>
        </p:blipFill>
        <p:spPr>
          <a:xfrm>
            <a:off x="8427442" y="1839220"/>
            <a:ext cx="2374609" cy="186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6">
            <a:alphaModFix/>
          </a:blip>
          <a:srcRect b="33502"/>
          <a:stretch/>
        </p:blipFill>
        <p:spPr>
          <a:xfrm>
            <a:off x="8908636" y="2759793"/>
            <a:ext cx="506328" cy="33669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/>
          <p:nvPr/>
        </p:nvSpPr>
        <p:spPr>
          <a:xfrm>
            <a:off x="4575544" y="3219411"/>
            <a:ext cx="3040912" cy="48463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/>
          <p:nvPr/>
        </p:nvSpPr>
        <p:spPr>
          <a:xfrm>
            <a:off x="723014" y="3150952"/>
            <a:ext cx="361507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Speculation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think Year X are missing in knowledge and skills to be prepared and equipped for Year Y?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4699590" y="3150952"/>
            <a:ext cx="330549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Confirmation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evidence of this? (QLA, work scrutiny, mini tests, one larger assessment etc)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8647709" y="3150952"/>
            <a:ext cx="353667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Adaptation*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tweak* lessons from term 6 until the end of the academic year?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 Curriculum Planning: How to guide 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5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4">
            <a:alphaModFix/>
          </a:blip>
          <a:srcRect b="20344"/>
          <a:stretch/>
        </p:blipFill>
        <p:spPr>
          <a:xfrm>
            <a:off x="1555931" y="1562718"/>
            <a:ext cx="1885454" cy="150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5">
            <a:alphaModFix/>
          </a:blip>
          <a:srcRect b="9481"/>
          <a:stretch/>
        </p:blipFill>
        <p:spPr>
          <a:xfrm>
            <a:off x="5501707" y="1704727"/>
            <a:ext cx="1597712" cy="14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6">
            <a:alphaModFix/>
          </a:blip>
          <a:srcRect b="20955"/>
          <a:stretch/>
        </p:blipFill>
        <p:spPr>
          <a:xfrm>
            <a:off x="9391060" y="1608884"/>
            <a:ext cx="1885454" cy="149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1500" y="4528411"/>
            <a:ext cx="10719422" cy="176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"/>
          <p:cNvSpPr txBox="1"/>
          <p:nvPr/>
        </p:nvSpPr>
        <p:spPr>
          <a:xfrm>
            <a:off x="44115" y="4976631"/>
            <a:ext cx="1380458" cy="83099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Faculty actions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1669112" y="5068963"/>
            <a:ext cx="20841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as a faculty: Y9, Y10 and or Y12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5310245" y="5068963"/>
            <a:ext cx="20841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evidence to support speculation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8951378" y="5099740"/>
            <a:ext cx="31396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*add/update models, explanations, retrieval activities, main tasks etc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Widescreen</PresentationFormat>
  <Paragraphs>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Lato</vt:lpstr>
      <vt:lpstr>Century Gothic</vt:lpstr>
      <vt:lpstr>Office Theme</vt:lpstr>
      <vt:lpstr>PowerPoint Presentation</vt:lpstr>
      <vt:lpstr>Why Now?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Afolabi Joseph</dc:creator>
  <cp:lastModifiedBy>S Isaac</cp:lastModifiedBy>
  <cp:revision>1</cp:revision>
  <dcterms:created xsi:type="dcterms:W3CDTF">2022-05-19T09:15:47Z</dcterms:created>
  <dcterms:modified xsi:type="dcterms:W3CDTF">2022-11-08T11:47:53Z</dcterms:modified>
</cp:coreProperties>
</file>