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2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7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3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1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4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3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6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8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7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7DBA-6A34-4803-B76B-9244B720413C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B4F1-B35A-49A4-B0AB-15947A23D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5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9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2"/>
          <a:stretch/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" y="3174"/>
            <a:ext cx="9135684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98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06"/>
            <a:ext cx="9144000" cy="6826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055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97"/>
          <a:stretch/>
        </p:blipFill>
        <p:spPr bwMode="auto">
          <a:xfrm>
            <a:off x="0" y="3174"/>
            <a:ext cx="9144000" cy="685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7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Safiyah Sattaur</dc:creator>
  <cp:lastModifiedBy>Safiyah Sattaur</cp:lastModifiedBy>
  <cp:revision>1</cp:revision>
  <dcterms:created xsi:type="dcterms:W3CDTF">2019-10-08T17:59:34Z</dcterms:created>
  <dcterms:modified xsi:type="dcterms:W3CDTF">2019-10-08T18:06:50Z</dcterms:modified>
</cp:coreProperties>
</file>